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  <p:sldMasterId id="2147483982" r:id="rId8"/>
  </p:sldMasterIdLst>
  <p:notesMasterIdLst>
    <p:notesMasterId r:id="rId27"/>
  </p:notesMasterIdLst>
  <p:handoutMasterIdLst>
    <p:handoutMasterId r:id="rId28"/>
  </p:handoutMasterIdLst>
  <p:sldIdLst>
    <p:sldId id="256" r:id="rId9"/>
    <p:sldId id="2147481613" r:id="rId10"/>
    <p:sldId id="276" r:id="rId11"/>
    <p:sldId id="259" r:id="rId12"/>
    <p:sldId id="266" r:id="rId13"/>
    <p:sldId id="273" r:id="rId14"/>
    <p:sldId id="260" r:id="rId15"/>
    <p:sldId id="261" r:id="rId16"/>
    <p:sldId id="264" r:id="rId17"/>
    <p:sldId id="2147481615" r:id="rId18"/>
    <p:sldId id="439" r:id="rId19"/>
    <p:sldId id="435" r:id="rId20"/>
    <p:sldId id="505" r:id="rId21"/>
    <p:sldId id="412" r:id="rId22"/>
    <p:sldId id="441" r:id="rId23"/>
    <p:sldId id="634" r:id="rId24"/>
    <p:sldId id="268" r:id="rId25"/>
    <p:sldId id="436" r:id="rId26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3088B6"/>
    <a:srgbClr val="8197A6"/>
    <a:srgbClr val="F1666A"/>
    <a:srgbClr val="D9D9D9"/>
    <a:srgbClr val="053249"/>
    <a:srgbClr val="00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AC4B8C-794F-8AA8-9AD6-C32B379C02C5}" v="1" dt="2024-10-13T18:12:43.495"/>
    <p1510:client id="{6DC39A1B-CA53-7F36-8E44-10950D16E3C2}" v="11" dt="2024-10-13T18:11:45.907"/>
    <p1510:client id="{CA603640-A822-5CB2-0AFC-FEA897FD7A9B}" v="10" dt="2024-10-13T08:40:15.892"/>
    <p1510:client id="{F09D218A-70DB-7617-1CE7-8124227D537E}" v="14" dt="2024-10-14T13:21:42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51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quin Jose Jimenez Carreira" userId="S::joaquin.jimenez@ext.esa.int::2f221ccc-9c0e-4585-aa79-6929f208197c" providerId="AD" clId="Web-{C692CF38-A198-A2CF-5EDF-1A6F91468FCE}"/>
    <pc:docChg chg="modSld">
      <pc:chgData name="Joaquin Jose Jimenez Carreira" userId="S::joaquin.jimenez@ext.esa.int::2f221ccc-9c0e-4585-aa79-6929f208197c" providerId="AD" clId="Web-{C692CF38-A198-A2CF-5EDF-1A6F91468FCE}" dt="2024-10-11T11:42:32.990" v="3" actId="20577"/>
      <pc:docMkLst>
        <pc:docMk/>
      </pc:docMkLst>
      <pc:sldChg chg="modSp">
        <pc:chgData name="Joaquin Jose Jimenez Carreira" userId="S::joaquin.jimenez@ext.esa.int::2f221ccc-9c0e-4585-aa79-6929f208197c" providerId="AD" clId="Web-{C692CF38-A198-A2CF-5EDF-1A6F91468FCE}" dt="2024-10-11T11:42:32.990" v="3" actId="20577"/>
        <pc:sldMkLst>
          <pc:docMk/>
          <pc:sldMk cId="187101976" sldId="441"/>
        </pc:sldMkLst>
        <pc:spChg chg="mod">
          <ac:chgData name="Joaquin Jose Jimenez Carreira" userId="S::joaquin.jimenez@ext.esa.int::2f221ccc-9c0e-4585-aa79-6929f208197c" providerId="AD" clId="Web-{C692CF38-A198-A2CF-5EDF-1A6F91468FCE}" dt="2024-10-11T11:42:32.990" v="3" actId="20577"/>
          <ac:spMkLst>
            <pc:docMk/>
            <pc:sldMk cId="187101976" sldId="441"/>
            <ac:spMk id="3" creationId="{7F4428A4-742A-BCB3-A3D0-7F549AB45E33}"/>
          </ac:spMkLst>
        </pc:spChg>
      </pc:sldChg>
    </pc:docChg>
  </pc:docChgLst>
  <pc:docChgLst>
    <pc:chgData name="Ali Zadeh" userId="S::ali.zadeh@esa.int::b7ff817b-f0f5-44a1-aea7-10438f0725d0" providerId="AD" clId="Web-{6DC39A1B-CA53-7F36-8E44-10950D16E3C2}"/>
    <pc:docChg chg="addSld delSld modSld addMainMaster modMainMaster">
      <pc:chgData name="Ali Zadeh" userId="S::ali.zadeh@esa.int::b7ff817b-f0f5-44a1-aea7-10438f0725d0" providerId="AD" clId="Web-{6DC39A1B-CA53-7F36-8E44-10950D16E3C2}" dt="2024-10-13T18:11:45.907" v="4"/>
      <pc:docMkLst>
        <pc:docMk/>
      </pc:docMkLst>
      <pc:sldChg chg="modSp">
        <pc:chgData name="Ali Zadeh" userId="S::ali.zadeh@esa.int::b7ff817b-f0f5-44a1-aea7-10438f0725d0" providerId="AD" clId="Web-{6DC39A1B-CA53-7F36-8E44-10950D16E3C2}" dt="2024-10-13T18:01:12.553" v="1" actId="20577"/>
        <pc:sldMkLst>
          <pc:docMk/>
          <pc:sldMk cId="4022605790" sldId="438"/>
        </pc:sldMkLst>
        <pc:spChg chg="mod">
          <ac:chgData name="Ali Zadeh" userId="S::ali.zadeh@esa.int::b7ff817b-f0f5-44a1-aea7-10438f0725d0" providerId="AD" clId="Web-{6DC39A1B-CA53-7F36-8E44-10950D16E3C2}" dt="2024-10-13T18:01:12.553" v="1" actId="20577"/>
          <ac:spMkLst>
            <pc:docMk/>
            <pc:sldMk cId="4022605790" sldId="438"/>
            <ac:spMk id="4" creationId="{FD5F5A8A-93CD-46D8-E92D-8CCA08911FBA}"/>
          </ac:spMkLst>
        </pc:spChg>
      </pc:sldChg>
      <pc:sldChg chg="add del">
        <pc:chgData name="Ali Zadeh" userId="S::ali.zadeh@esa.int::b7ff817b-f0f5-44a1-aea7-10438f0725d0" providerId="AD" clId="Web-{6DC39A1B-CA53-7F36-8E44-10950D16E3C2}" dt="2024-10-13T18:11:45.907" v="4"/>
        <pc:sldMkLst>
          <pc:docMk/>
          <pc:sldMk cId="2559812042" sldId="505"/>
        </pc:sldMkLst>
      </pc:sldChg>
      <pc:sldMasterChg chg="modSldLayout">
        <pc:chgData name="Ali Zadeh" userId="S::ali.zadeh@esa.int::b7ff817b-f0f5-44a1-aea7-10438f0725d0" providerId="AD" clId="Web-{6DC39A1B-CA53-7F36-8E44-10950D16E3C2}" dt="2024-10-13T18:11:45.907" v="4"/>
        <pc:sldMasterMkLst>
          <pc:docMk/>
          <pc:sldMasterMk cId="0" sldId="2147483928"/>
        </pc:sldMasterMkLst>
        <pc:sldLayoutChg chg="replI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28"/>
            <pc:sldLayoutMk cId="4161225575" sldId="2147484002"/>
          </pc:sldLayoutMkLst>
        </pc:sldLayoutChg>
      </pc:sldMasterChg>
      <pc:sldMasterChg chg="addSldLayout delSldLayout modSldLayout">
        <pc:chgData name="Ali Zadeh" userId="S::ali.zadeh@esa.int::b7ff817b-f0f5-44a1-aea7-10438f0725d0" providerId="AD" clId="Web-{6DC39A1B-CA53-7F36-8E44-10950D16E3C2}" dt="2024-10-13T18:11:45.907" v="4"/>
        <pc:sldMasterMkLst>
          <pc:docMk/>
          <pc:sldMasterMk cId="3659391583" sldId="2147483957"/>
        </pc:sldMasterMkLst>
        <pc:sldLayoutChg chg="add del">
          <pc:chgData name="Ali Zadeh" userId="S::ali.zadeh@esa.int::b7ff817b-f0f5-44a1-aea7-10438f0725d0" providerId="AD" clId="Web-{6DC39A1B-CA53-7F36-8E44-10950D16E3C2}" dt="2024-10-13T18:11:39.578" v="3"/>
          <pc:sldLayoutMkLst>
            <pc:docMk/>
            <pc:sldMasterMk cId="3659391583" sldId="2147483957"/>
            <pc:sldLayoutMk cId="1145774553" sldId="2147483982"/>
          </pc:sldLayoutMkLst>
        </pc:sldLayoutChg>
        <pc:sldLayoutChg chg="replI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3659391583" sldId="2147483957"/>
            <pc:sldLayoutMk cId="1101826745" sldId="2147484000"/>
          </pc:sldLayoutMkLst>
        </pc:sldLayoutChg>
        <pc:sldLayoutChg chg="replI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3659391583" sldId="2147483957"/>
            <pc:sldLayoutMk cId="2837367038" sldId="2147484001"/>
          </pc:sldLayoutMkLst>
        </pc:sldLayoutChg>
        <pc:sldLayoutChg chg="replI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3659391583" sldId="2147483957"/>
            <pc:sldLayoutMk cId="3233502246" sldId="2147484003"/>
          </pc:sldLayoutMkLst>
        </pc:sldLayoutChg>
      </pc:sldMasterChg>
      <pc:sldMasterChg chg="add addSldLayout">
        <pc:chgData name="Ali Zadeh" userId="S::ali.zadeh@esa.int::b7ff817b-f0f5-44a1-aea7-10438f0725d0" providerId="AD" clId="Web-{6DC39A1B-CA53-7F36-8E44-10950D16E3C2}" dt="2024-10-13T18:11:45.907" v="4"/>
        <pc:sldMasterMkLst>
          <pc:docMk/>
          <pc:sldMasterMk cId="0" sldId="2147483982"/>
        </pc:sldMasterMkLst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501358211" sldId="2147483978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1614656978" sldId="2147483979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712402141" sldId="2147483980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2900424688" sldId="2147483981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0" sldId="2147483983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3124599788" sldId="2147483984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838715454" sldId="2147483985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1027659899" sldId="2147483986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565278550" sldId="2147483987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4005189706" sldId="2147483988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2700128117" sldId="2147483989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1235473318" sldId="2147483990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4219498707" sldId="2147483991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395008005" sldId="2147483992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440966585" sldId="2147483993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1857609333" sldId="2147483994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376607355" sldId="2147483995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2915557084" sldId="2147483996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3945696268" sldId="2147483997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2254609482" sldId="2147483998"/>
          </pc:sldLayoutMkLst>
        </pc:sldLayoutChg>
        <pc:sldLayoutChg chg="add">
          <pc:chgData name="Ali Zadeh" userId="S::ali.zadeh@esa.int::b7ff817b-f0f5-44a1-aea7-10438f0725d0" providerId="AD" clId="Web-{6DC39A1B-CA53-7F36-8E44-10950D16E3C2}" dt="2024-10-13T18:11:45.907" v="4"/>
          <pc:sldLayoutMkLst>
            <pc:docMk/>
            <pc:sldMasterMk cId="0" sldId="2147483982"/>
            <pc:sldLayoutMk cId="2435991586" sldId="2147483999"/>
          </pc:sldLayoutMkLst>
        </pc:sldLayoutChg>
      </pc:sldMasterChg>
    </pc:docChg>
  </pc:docChgLst>
  <pc:docChgLst>
    <pc:chgData name="Sylvain Bouchart" userId="S::sylvain.bouchart@esa.int::51e0f0e2-d0ce-4949-9c54-d9972b4f44dd" providerId="AD" clId="Web-{CA603640-A822-5CB2-0AFC-FEA897FD7A9B}"/>
    <pc:docChg chg="modSld">
      <pc:chgData name="Sylvain Bouchart" userId="S::sylvain.bouchart@esa.int::51e0f0e2-d0ce-4949-9c54-d9972b4f44dd" providerId="AD" clId="Web-{CA603640-A822-5CB2-0AFC-FEA897FD7A9B}" dt="2024-10-13T08:40:15.892" v="7"/>
      <pc:docMkLst>
        <pc:docMk/>
      </pc:docMkLst>
      <pc:sldChg chg="modSp">
        <pc:chgData name="Sylvain Bouchart" userId="S::sylvain.bouchart@esa.int::51e0f0e2-d0ce-4949-9c54-d9972b4f44dd" providerId="AD" clId="Web-{CA603640-A822-5CB2-0AFC-FEA897FD7A9B}" dt="2024-10-13T07:40:46.319" v="6" actId="1076"/>
        <pc:sldMkLst>
          <pc:docMk/>
          <pc:sldMk cId="1294463003" sldId="2147481613"/>
        </pc:sldMkLst>
        <pc:spChg chg="mod">
          <ac:chgData name="Sylvain Bouchart" userId="S::sylvain.bouchart@esa.int::51e0f0e2-d0ce-4949-9c54-d9972b4f44dd" providerId="AD" clId="Web-{CA603640-A822-5CB2-0AFC-FEA897FD7A9B}" dt="2024-10-13T07:40:46.319" v="6" actId="1076"/>
          <ac:spMkLst>
            <pc:docMk/>
            <pc:sldMk cId="1294463003" sldId="2147481613"/>
            <ac:spMk id="22" creationId="{76DA6A5A-7CB1-0BDA-53E0-0ACA90F7CFB9}"/>
          </ac:spMkLst>
        </pc:spChg>
      </pc:sldChg>
      <pc:sldChg chg="mod modShow">
        <pc:chgData name="Sylvain Bouchart" userId="S::sylvain.bouchart@esa.int::51e0f0e2-d0ce-4949-9c54-d9972b4f44dd" providerId="AD" clId="Web-{CA603640-A822-5CB2-0AFC-FEA897FD7A9B}" dt="2024-10-13T08:40:15.892" v="7"/>
        <pc:sldMkLst>
          <pc:docMk/>
          <pc:sldMk cId="3705939110" sldId="2147481615"/>
        </pc:sldMkLst>
      </pc:sldChg>
    </pc:docChg>
  </pc:docChgLst>
  <pc:docChgLst>
    <pc:chgData name="Ali Zadeh" userId="S::ali.zadeh@esa.int::b7ff817b-f0f5-44a1-aea7-10438f0725d0" providerId="AD" clId="Web-{2FAC4B8C-794F-8AA8-9AD6-C32B379C02C5}"/>
    <pc:docChg chg="delSld">
      <pc:chgData name="Ali Zadeh" userId="S::ali.zadeh@esa.int::b7ff817b-f0f5-44a1-aea7-10438f0725d0" providerId="AD" clId="Web-{2FAC4B8C-794F-8AA8-9AD6-C32B379C02C5}" dt="2024-10-13T18:12:43.495" v="0"/>
      <pc:docMkLst>
        <pc:docMk/>
      </pc:docMkLst>
      <pc:sldChg chg="del">
        <pc:chgData name="Ali Zadeh" userId="S::ali.zadeh@esa.int::b7ff817b-f0f5-44a1-aea7-10438f0725d0" providerId="AD" clId="Web-{2FAC4B8C-794F-8AA8-9AD6-C32B379C02C5}" dt="2024-10-13T18:12:43.495" v="0"/>
        <pc:sldMkLst>
          <pc:docMk/>
          <pc:sldMk cId="4022605790" sldId="438"/>
        </pc:sldMkLst>
      </pc:sldChg>
    </pc:docChg>
  </pc:docChgLst>
  <pc:docChgLst>
    <pc:chgData name="Sylvain Bouchart" userId="S::sylvain.bouchart@esa.int::51e0f0e2-d0ce-4949-9c54-d9972b4f44dd" providerId="AD" clId="Web-{2F50682D-E313-63A3-D06A-6182D997183B}"/>
    <pc:docChg chg="addSld">
      <pc:chgData name="Sylvain Bouchart" userId="S::sylvain.bouchart@esa.int::51e0f0e2-d0ce-4949-9c54-d9972b4f44dd" providerId="AD" clId="Web-{2F50682D-E313-63A3-D06A-6182D997183B}" dt="2024-10-11T11:45:14.368" v="0"/>
      <pc:docMkLst>
        <pc:docMk/>
      </pc:docMkLst>
      <pc:sldChg chg="add">
        <pc:chgData name="Sylvain Bouchart" userId="S::sylvain.bouchart@esa.int::51e0f0e2-d0ce-4949-9c54-d9972b4f44dd" providerId="AD" clId="Web-{2F50682D-E313-63A3-D06A-6182D997183B}" dt="2024-10-11T11:45:14.368" v="0"/>
        <pc:sldMkLst>
          <pc:docMk/>
          <pc:sldMk cId="3705939110" sldId="2147481615"/>
        </pc:sldMkLst>
      </pc:sldChg>
      <pc:sldMasterChg chg="addSldLayout">
        <pc:chgData name="Sylvain Bouchart" userId="S::sylvain.bouchart@esa.int::51e0f0e2-d0ce-4949-9c54-d9972b4f44dd" providerId="AD" clId="Web-{2F50682D-E313-63A3-D06A-6182D997183B}" dt="2024-10-11T11:45:14.368" v="0"/>
        <pc:sldMasterMkLst>
          <pc:docMk/>
          <pc:sldMasterMk cId="3659391583" sldId="2147483957"/>
        </pc:sldMasterMkLst>
        <pc:sldLayoutChg chg="add replId">
          <pc:chgData name="Sylvain Bouchart" userId="S::sylvain.bouchart@esa.int::51e0f0e2-d0ce-4949-9c54-d9972b4f44dd" providerId="AD" clId="Web-{2F50682D-E313-63A3-D06A-6182D997183B}" dt="2024-10-11T11:45:14.368" v="0"/>
          <pc:sldLayoutMkLst>
            <pc:docMk/>
            <pc:sldMasterMk cId="3659391583" sldId="2147483957"/>
            <pc:sldLayoutMk cId="3233502246" sldId="2147484003"/>
          </pc:sldLayoutMkLst>
        </pc:sldLayoutChg>
      </pc:sldMasterChg>
    </pc:docChg>
  </pc:docChgLst>
  <pc:docChgLst>
    <pc:chgData name="Leo Farhat" userId="77fdff07-e8b2-452e-9e2f-ca283d646bbb" providerId="ADAL" clId="{2DA0E649-0E3B-4402-8DA6-ACDC8F0CA30B}"/>
    <pc:docChg chg="undo custSel addSld delSld modSld">
      <pc:chgData name="Leo Farhat" userId="77fdff07-e8b2-452e-9e2f-ca283d646bbb" providerId="ADAL" clId="{2DA0E649-0E3B-4402-8DA6-ACDC8F0CA30B}" dt="2024-10-10T13:34:17.336" v="972" actId="20577"/>
      <pc:docMkLst>
        <pc:docMk/>
      </pc:docMkLst>
      <pc:sldChg chg="modSp">
        <pc:chgData name="Leo Farhat" userId="77fdff07-e8b2-452e-9e2f-ca283d646bbb" providerId="ADAL" clId="{2DA0E649-0E3B-4402-8DA6-ACDC8F0CA30B}" dt="2024-10-10T08:01:47.567" v="6" actId="20577"/>
        <pc:sldMkLst>
          <pc:docMk/>
          <pc:sldMk cId="0" sldId="256"/>
        </pc:sldMkLst>
        <pc:spChg chg="mod">
          <ac:chgData name="Leo Farhat" userId="77fdff07-e8b2-452e-9e2f-ca283d646bbb" providerId="ADAL" clId="{2DA0E649-0E3B-4402-8DA6-ACDC8F0CA30B}" dt="2024-10-10T08:01:47.567" v="6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Leo Farhat" userId="77fdff07-e8b2-452e-9e2f-ca283d646bbb" providerId="ADAL" clId="{2DA0E649-0E3B-4402-8DA6-ACDC8F0CA30B}" dt="2024-10-10T08:07:19.191" v="39" actId="20577"/>
        <pc:sldMkLst>
          <pc:docMk/>
          <pc:sldMk cId="2465189000" sldId="264"/>
        </pc:sldMkLst>
        <pc:spChg chg="mod">
          <ac:chgData name="Leo Farhat" userId="77fdff07-e8b2-452e-9e2f-ca283d646bbb" providerId="ADAL" clId="{2DA0E649-0E3B-4402-8DA6-ACDC8F0CA30B}" dt="2024-10-10T08:07:19.191" v="39" actId="20577"/>
          <ac:spMkLst>
            <pc:docMk/>
            <pc:sldMk cId="2465189000" sldId="264"/>
            <ac:spMk id="3" creationId="{00000000-0000-0000-0000-000000000000}"/>
          </ac:spMkLst>
        </pc:spChg>
      </pc:sldChg>
      <pc:sldChg chg="modSp mod">
        <pc:chgData name="Leo Farhat" userId="77fdff07-e8b2-452e-9e2f-ca283d646bbb" providerId="ADAL" clId="{2DA0E649-0E3B-4402-8DA6-ACDC8F0CA30B}" dt="2024-10-10T13:34:17.336" v="972" actId="20577"/>
        <pc:sldMkLst>
          <pc:docMk/>
          <pc:sldMk cId="1632264085" sldId="268"/>
        </pc:sldMkLst>
        <pc:spChg chg="mod">
          <ac:chgData name="Leo Farhat" userId="77fdff07-e8b2-452e-9e2f-ca283d646bbb" providerId="ADAL" clId="{2DA0E649-0E3B-4402-8DA6-ACDC8F0CA30B}" dt="2024-10-10T13:34:17.336" v="972" actId="20577"/>
          <ac:spMkLst>
            <pc:docMk/>
            <pc:sldMk cId="1632264085" sldId="268"/>
            <ac:spMk id="3" creationId="{00000000-0000-0000-0000-000000000000}"/>
          </ac:spMkLst>
        </pc:spChg>
      </pc:sldChg>
      <pc:sldChg chg="addSp delSp modSp mod">
        <pc:chgData name="Leo Farhat" userId="77fdff07-e8b2-452e-9e2f-ca283d646bbb" providerId="ADAL" clId="{2DA0E649-0E3B-4402-8DA6-ACDC8F0CA30B}" dt="2024-10-10T08:30:19.765" v="212" actId="1076"/>
        <pc:sldMkLst>
          <pc:docMk/>
          <pc:sldMk cId="3380510330" sldId="412"/>
        </pc:sldMkLst>
        <pc:spChg chg="mod">
          <ac:chgData name="Leo Farhat" userId="77fdff07-e8b2-452e-9e2f-ca283d646bbb" providerId="ADAL" clId="{2DA0E649-0E3B-4402-8DA6-ACDC8F0CA30B}" dt="2024-10-10T08:25:33.911" v="177" actId="20577"/>
          <ac:spMkLst>
            <pc:docMk/>
            <pc:sldMk cId="3380510330" sldId="412"/>
            <ac:spMk id="2" creationId="{00000000-0000-0000-0000-000000000000}"/>
          </ac:spMkLst>
        </pc:spChg>
        <pc:spChg chg="mod">
          <ac:chgData name="Leo Farhat" userId="77fdff07-e8b2-452e-9e2f-ca283d646bbb" providerId="ADAL" clId="{2DA0E649-0E3B-4402-8DA6-ACDC8F0CA30B}" dt="2024-10-10T08:30:19.765" v="212" actId="1076"/>
          <ac:spMkLst>
            <pc:docMk/>
            <pc:sldMk cId="3380510330" sldId="412"/>
            <ac:spMk id="5" creationId="{317F8AF4-1526-FD4D-1407-41F3D90A1838}"/>
          </ac:spMkLst>
        </pc:spChg>
        <pc:spChg chg="mod">
          <ac:chgData name="Leo Farhat" userId="77fdff07-e8b2-452e-9e2f-ca283d646bbb" providerId="ADAL" clId="{2DA0E649-0E3B-4402-8DA6-ACDC8F0CA30B}" dt="2024-10-10T08:26:02.534" v="180" actId="1076"/>
          <ac:spMkLst>
            <pc:docMk/>
            <pc:sldMk cId="3380510330" sldId="412"/>
            <ac:spMk id="44" creationId="{00000000-0000-0000-0000-000000000000}"/>
          </ac:spMkLst>
        </pc:spChg>
        <pc:spChg chg="mod">
          <ac:chgData name="Leo Farhat" userId="77fdff07-e8b2-452e-9e2f-ca283d646bbb" providerId="ADAL" clId="{2DA0E649-0E3B-4402-8DA6-ACDC8F0CA30B}" dt="2024-10-10T08:27:41.519" v="197" actId="1076"/>
          <ac:spMkLst>
            <pc:docMk/>
            <pc:sldMk cId="3380510330" sldId="412"/>
            <ac:spMk id="45" creationId="{00000000-0000-0000-0000-000000000000}"/>
          </ac:spMkLst>
        </pc:spChg>
        <pc:picChg chg="add del mod">
          <ac:chgData name="Leo Farhat" userId="77fdff07-e8b2-452e-9e2f-ca283d646bbb" providerId="ADAL" clId="{2DA0E649-0E3B-4402-8DA6-ACDC8F0CA30B}" dt="2024-10-10T08:26:20.287" v="185" actId="478"/>
          <ac:picMkLst>
            <pc:docMk/>
            <pc:sldMk cId="3380510330" sldId="412"/>
            <ac:picMk id="8" creationId="{7EB0AA2A-85BD-BF1F-60A7-EBF98FA92178}"/>
          </ac:picMkLst>
        </pc:picChg>
        <pc:picChg chg="add del mod">
          <ac:chgData name="Leo Farhat" userId="77fdff07-e8b2-452e-9e2f-ca283d646bbb" providerId="ADAL" clId="{2DA0E649-0E3B-4402-8DA6-ACDC8F0CA30B}" dt="2024-10-10T08:27:43.211" v="198" actId="21"/>
          <ac:picMkLst>
            <pc:docMk/>
            <pc:sldMk cId="3380510330" sldId="412"/>
            <ac:picMk id="9" creationId="{3CD163A3-0F4B-9DEB-D270-357608511512}"/>
          </ac:picMkLst>
        </pc:picChg>
        <pc:picChg chg="add mod">
          <ac:chgData name="Leo Farhat" userId="77fdff07-e8b2-452e-9e2f-ca283d646bbb" providerId="ADAL" clId="{2DA0E649-0E3B-4402-8DA6-ACDC8F0CA30B}" dt="2024-10-10T08:28:06.246" v="207" actId="1076"/>
          <ac:picMkLst>
            <pc:docMk/>
            <pc:sldMk cId="3380510330" sldId="412"/>
            <ac:picMk id="10" creationId="{3CD163A3-0F4B-9DEB-D270-357608511512}"/>
          </ac:picMkLst>
        </pc:picChg>
        <pc:picChg chg="mod">
          <ac:chgData name="Leo Farhat" userId="77fdff07-e8b2-452e-9e2f-ca283d646bbb" providerId="ADAL" clId="{2DA0E649-0E3B-4402-8DA6-ACDC8F0CA30B}" dt="2024-10-10T08:27:39.214" v="196" actId="1076"/>
          <ac:picMkLst>
            <pc:docMk/>
            <pc:sldMk cId="3380510330" sldId="412"/>
            <ac:picMk id="47" creationId="{00000000-0000-0000-0000-000000000000}"/>
          </ac:picMkLst>
        </pc:picChg>
        <pc:cxnChg chg="mod">
          <ac:chgData name="Leo Farhat" userId="77fdff07-e8b2-452e-9e2f-ca283d646bbb" providerId="ADAL" clId="{2DA0E649-0E3B-4402-8DA6-ACDC8F0CA30B}" dt="2024-10-10T08:28:20.023" v="211" actId="1076"/>
          <ac:cxnSpMkLst>
            <pc:docMk/>
            <pc:sldMk cId="3380510330" sldId="412"/>
            <ac:cxnSpMk id="6" creationId="{48F81BA9-7FB3-BEC8-7A73-9BD438F3C6DE}"/>
          </ac:cxnSpMkLst>
        </pc:cxnChg>
      </pc:sldChg>
      <pc:sldChg chg="modSp mod">
        <pc:chgData name="Leo Farhat" userId="77fdff07-e8b2-452e-9e2f-ca283d646bbb" providerId="ADAL" clId="{2DA0E649-0E3B-4402-8DA6-ACDC8F0CA30B}" dt="2024-10-10T08:24:24.214" v="164" actId="1076"/>
        <pc:sldMkLst>
          <pc:docMk/>
          <pc:sldMk cId="4022605790" sldId="438"/>
        </pc:sldMkLst>
        <pc:spChg chg="mod">
          <ac:chgData name="Leo Farhat" userId="77fdff07-e8b2-452e-9e2f-ca283d646bbb" providerId="ADAL" clId="{2DA0E649-0E3B-4402-8DA6-ACDC8F0CA30B}" dt="2024-10-10T08:24:05.736" v="160" actId="6549"/>
          <ac:spMkLst>
            <pc:docMk/>
            <pc:sldMk cId="4022605790" sldId="438"/>
            <ac:spMk id="4" creationId="{FD5F5A8A-93CD-46D8-E92D-8CCA08911FBA}"/>
          </ac:spMkLst>
        </pc:spChg>
        <pc:picChg chg="mod">
          <ac:chgData name="Leo Farhat" userId="77fdff07-e8b2-452e-9e2f-ca283d646bbb" providerId="ADAL" clId="{2DA0E649-0E3B-4402-8DA6-ACDC8F0CA30B}" dt="2024-10-10T08:24:24.214" v="164" actId="1076"/>
          <ac:picMkLst>
            <pc:docMk/>
            <pc:sldMk cId="4022605790" sldId="438"/>
            <ac:picMk id="5" creationId="{7A796535-FA95-C9D6-9AFD-199E4BD5AAAB}"/>
          </ac:picMkLst>
        </pc:picChg>
      </pc:sldChg>
      <pc:sldChg chg="modSp">
        <pc:chgData name="Leo Farhat" userId="77fdff07-e8b2-452e-9e2f-ca283d646bbb" providerId="ADAL" clId="{2DA0E649-0E3B-4402-8DA6-ACDC8F0CA30B}" dt="2024-10-10T08:01:56.188" v="17" actId="6549"/>
        <pc:sldMkLst>
          <pc:docMk/>
          <pc:sldMk cId="3901307946" sldId="439"/>
        </pc:sldMkLst>
        <pc:spChg chg="mod">
          <ac:chgData name="Leo Farhat" userId="77fdff07-e8b2-452e-9e2f-ca283d646bbb" providerId="ADAL" clId="{2DA0E649-0E3B-4402-8DA6-ACDC8F0CA30B}" dt="2024-10-10T08:01:56.188" v="17" actId="6549"/>
          <ac:spMkLst>
            <pc:docMk/>
            <pc:sldMk cId="3901307946" sldId="439"/>
            <ac:spMk id="4" creationId="{00000000-0000-0000-0000-000000000000}"/>
          </ac:spMkLst>
        </pc:spChg>
      </pc:sldChg>
      <pc:sldChg chg="addSp delSp modSp del mod">
        <pc:chgData name="Leo Farhat" userId="77fdff07-e8b2-452e-9e2f-ca283d646bbb" providerId="ADAL" clId="{2DA0E649-0E3B-4402-8DA6-ACDC8F0CA30B}" dt="2024-10-10T13:27:33.008" v="639" actId="47"/>
        <pc:sldMkLst>
          <pc:docMk/>
          <pc:sldMk cId="2271034060" sldId="440"/>
        </pc:sldMkLst>
        <pc:spChg chg="del">
          <ac:chgData name="Leo Farhat" userId="77fdff07-e8b2-452e-9e2f-ca283d646bbb" providerId="ADAL" clId="{2DA0E649-0E3B-4402-8DA6-ACDC8F0CA30B}" dt="2024-10-10T08:36:54.710" v="242" actId="478"/>
          <ac:spMkLst>
            <pc:docMk/>
            <pc:sldMk cId="2271034060" sldId="440"/>
            <ac:spMk id="2" creationId="{58493E0A-C7BD-60E4-44D0-07D2FBF1B8CD}"/>
          </ac:spMkLst>
        </pc:spChg>
        <pc:spChg chg="del mod">
          <ac:chgData name="Leo Farhat" userId="77fdff07-e8b2-452e-9e2f-ca283d646bbb" providerId="ADAL" clId="{2DA0E649-0E3B-4402-8DA6-ACDC8F0CA30B}" dt="2024-10-10T08:40:30.212" v="253" actId="478"/>
          <ac:spMkLst>
            <pc:docMk/>
            <pc:sldMk cId="2271034060" sldId="440"/>
            <ac:spMk id="3" creationId="{362D4EE7-ED14-83E3-6675-552D0C83113F}"/>
          </ac:spMkLst>
        </pc:spChg>
        <pc:spChg chg="add del">
          <ac:chgData name="Leo Farhat" userId="77fdff07-e8b2-452e-9e2f-ca283d646bbb" providerId="ADAL" clId="{2DA0E649-0E3B-4402-8DA6-ACDC8F0CA30B}" dt="2024-10-10T08:36:56.453" v="244" actId="22"/>
          <ac:spMkLst>
            <pc:docMk/>
            <pc:sldMk cId="2271034060" sldId="440"/>
            <ac:spMk id="5" creationId="{C9AEB1DA-0EAF-3AA0-6F5E-37BD2E200237}"/>
          </ac:spMkLst>
        </pc:spChg>
        <pc:spChg chg="add mod">
          <ac:chgData name="Leo Farhat" userId="77fdff07-e8b2-452e-9e2f-ca283d646bbb" providerId="ADAL" clId="{2DA0E649-0E3B-4402-8DA6-ACDC8F0CA30B}" dt="2024-10-10T08:39:39.061" v="250" actId="20577"/>
          <ac:spMkLst>
            <pc:docMk/>
            <pc:sldMk cId="2271034060" sldId="440"/>
            <ac:spMk id="6" creationId="{C12A1E1D-1067-114C-07B7-EA4A84953AC6}"/>
          </ac:spMkLst>
        </pc:spChg>
        <pc:spChg chg="add mod">
          <ac:chgData name="Leo Farhat" userId="77fdff07-e8b2-452e-9e2f-ca283d646bbb" providerId="ADAL" clId="{2DA0E649-0E3B-4402-8DA6-ACDC8F0CA30B}" dt="2024-10-10T08:40:30.212" v="253" actId="478"/>
          <ac:spMkLst>
            <pc:docMk/>
            <pc:sldMk cId="2271034060" sldId="440"/>
            <ac:spMk id="7" creationId="{10A2A90B-310F-4D11-E94B-5E284D020A05}"/>
          </ac:spMkLst>
        </pc:spChg>
      </pc:sldChg>
      <pc:sldChg chg="addSp delSp modSp mod">
        <pc:chgData name="Leo Farhat" userId="77fdff07-e8b2-452e-9e2f-ca283d646bbb" providerId="ADAL" clId="{2DA0E649-0E3B-4402-8DA6-ACDC8F0CA30B}" dt="2024-10-10T13:29:52.823" v="807" actId="20577"/>
        <pc:sldMkLst>
          <pc:docMk/>
          <pc:sldMk cId="187101976" sldId="441"/>
        </pc:sldMkLst>
        <pc:spChg chg="add del mod">
          <ac:chgData name="Leo Farhat" userId="77fdff07-e8b2-452e-9e2f-ca283d646bbb" providerId="ADAL" clId="{2DA0E649-0E3B-4402-8DA6-ACDC8F0CA30B}" dt="2024-10-10T08:36:43.217" v="239" actId="478"/>
          <ac:spMkLst>
            <pc:docMk/>
            <pc:sldMk cId="187101976" sldId="441"/>
            <ac:spMk id="2" creationId="{F656421E-3AB7-7776-E6CA-2E5E4C3FF28B}"/>
          </ac:spMkLst>
        </pc:spChg>
        <pc:spChg chg="mod">
          <ac:chgData name="Leo Farhat" userId="77fdff07-e8b2-452e-9e2f-ca283d646bbb" providerId="ADAL" clId="{2DA0E649-0E3B-4402-8DA6-ACDC8F0CA30B}" dt="2024-10-10T13:29:52.823" v="807" actId="20577"/>
          <ac:spMkLst>
            <pc:docMk/>
            <pc:sldMk cId="187101976" sldId="441"/>
            <ac:spMk id="3" creationId="{7F4428A4-742A-BCB3-A3D0-7F549AB45E33}"/>
          </ac:spMkLst>
        </pc:spChg>
        <pc:spChg chg="del">
          <ac:chgData name="Leo Farhat" userId="77fdff07-e8b2-452e-9e2f-ca283d646bbb" providerId="ADAL" clId="{2DA0E649-0E3B-4402-8DA6-ACDC8F0CA30B}" dt="2024-10-10T08:36:35.446" v="236" actId="478"/>
          <ac:spMkLst>
            <pc:docMk/>
            <pc:sldMk cId="187101976" sldId="441"/>
            <ac:spMk id="4" creationId="{B258F8EE-B88D-3E64-B9F3-CB8864C428E9}"/>
          </ac:spMkLst>
        </pc:spChg>
        <pc:spChg chg="add mod">
          <ac:chgData name="Leo Farhat" userId="77fdff07-e8b2-452e-9e2f-ca283d646bbb" providerId="ADAL" clId="{2DA0E649-0E3B-4402-8DA6-ACDC8F0CA30B}" dt="2024-10-10T08:36:41.120" v="238"/>
          <ac:spMkLst>
            <pc:docMk/>
            <pc:sldMk cId="187101976" sldId="441"/>
            <ac:spMk id="5" creationId="{5718B0F9-B616-1CAE-8E34-F81790E49F61}"/>
          </ac:spMkLst>
        </pc:spChg>
        <pc:spChg chg="add mod">
          <ac:chgData name="Leo Farhat" userId="77fdff07-e8b2-452e-9e2f-ca283d646bbb" providerId="ADAL" clId="{2DA0E649-0E3B-4402-8DA6-ACDC8F0CA30B}" dt="2024-10-10T08:36:50.113" v="241" actId="113"/>
          <ac:spMkLst>
            <pc:docMk/>
            <pc:sldMk cId="187101976" sldId="441"/>
            <ac:spMk id="6" creationId="{46007A10-76F5-6C39-0679-D752A789CF71}"/>
          </ac:spMkLst>
        </pc:spChg>
      </pc:sldChg>
      <pc:sldChg chg="delSp modSp add del mod">
        <pc:chgData name="Leo Farhat" userId="77fdff07-e8b2-452e-9e2f-ca283d646bbb" providerId="ADAL" clId="{2DA0E649-0E3B-4402-8DA6-ACDC8F0CA30B}" dt="2024-10-10T13:27:31.931" v="638" actId="47"/>
        <pc:sldMkLst>
          <pc:docMk/>
          <pc:sldMk cId="1717652319" sldId="633"/>
        </pc:sldMkLst>
        <pc:spChg chg="mod">
          <ac:chgData name="Leo Farhat" userId="77fdff07-e8b2-452e-9e2f-ca283d646bbb" providerId="ADAL" clId="{2DA0E649-0E3B-4402-8DA6-ACDC8F0CA30B}" dt="2024-10-10T08:42:13.635" v="256" actId="207"/>
          <ac:spMkLst>
            <pc:docMk/>
            <pc:sldMk cId="1717652319" sldId="633"/>
            <ac:spMk id="2" creationId="{3772A03B-D628-4FD9-59D0-4ADFA185C125}"/>
          </ac:spMkLst>
        </pc:spChg>
        <pc:picChg chg="del">
          <ac:chgData name="Leo Farhat" userId="77fdff07-e8b2-452e-9e2f-ca283d646bbb" providerId="ADAL" clId="{2DA0E649-0E3B-4402-8DA6-ACDC8F0CA30B}" dt="2024-10-10T08:42:56.024" v="264" actId="21"/>
          <ac:picMkLst>
            <pc:docMk/>
            <pc:sldMk cId="1717652319" sldId="633"/>
            <ac:picMk id="4" creationId="{56DA8FCA-4B9A-13E4-CF53-DE55A605D4D9}"/>
          </ac:picMkLst>
        </pc:picChg>
        <pc:picChg chg="del">
          <ac:chgData name="Leo Farhat" userId="77fdff07-e8b2-452e-9e2f-ca283d646bbb" providerId="ADAL" clId="{2DA0E649-0E3B-4402-8DA6-ACDC8F0CA30B}" dt="2024-10-10T08:42:56.024" v="264" actId="21"/>
          <ac:picMkLst>
            <pc:docMk/>
            <pc:sldMk cId="1717652319" sldId="633"/>
            <ac:picMk id="5" creationId="{014212C2-B5EF-2839-5B6E-E8C5036B4CFB}"/>
          </ac:picMkLst>
        </pc:picChg>
        <pc:picChg chg="del">
          <ac:chgData name="Leo Farhat" userId="77fdff07-e8b2-452e-9e2f-ca283d646bbb" providerId="ADAL" clId="{2DA0E649-0E3B-4402-8DA6-ACDC8F0CA30B}" dt="2024-10-10T08:42:56.024" v="264" actId="21"/>
          <ac:picMkLst>
            <pc:docMk/>
            <pc:sldMk cId="1717652319" sldId="633"/>
            <ac:picMk id="6" creationId="{430F43E6-7FA8-2839-E698-1ABFA0D0329C}"/>
          </ac:picMkLst>
        </pc:picChg>
        <pc:picChg chg="del">
          <ac:chgData name="Leo Farhat" userId="77fdff07-e8b2-452e-9e2f-ca283d646bbb" providerId="ADAL" clId="{2DA0E649-0E3B-4402-8DA6-ACDC8F0CA30B}" dt="2024-10-10T08:42:56.024" v="264" actId="21"/>
          <ac:picMkLst>
            <pc:docMk/>
            <pc:sldMk cId="1717652319" sldId="633"/>
            <ac:picMk id="9" creationId="{74E7F651-2CE0-252E-F42E-CCC169F54B4B}"/>
          </ac:picMkLst>
        </pc:picChg>
        <pc:picChg chg="del">
          <ac:chgData name="Leo Farhat" userId="77fdff07-e8b2-452e-9e2f-ca283d646bbb" providerId="ADAL" clId="{2DA0E649-0E3B-4402-8DA6-ACDC8F0CA30B}" dt="2024-10-10T08:42:56.024" v="264" actId="21"/>
          <ac:picMkLst>
            <pc:docMk/>
            <pc:sldMk cId="1717652319" sldId="633"/>
            <ac:picMk id="15" creationId="{94467437-6610-EDAA-28A3-7A0192EF68D9}"/>
          </ac:picMkLst>
        </pc:picChg>
      </pc:sldChg>
      <pc:sldChg chg="addSp delSp modSp add mod">
        <pc:chgData name="Leo Farhat" userId="77fdff07-e8b2-452e-9e2f-ca283d646bbb" providerId="ADAL" clId="{2DA0E649-0E3B-4402-8DA6-ACDC8F0CA30B}" dt="2024-10-10T13:31:59.875" v="874" actId="20577"/>
        <pc:sldMkLst>
          <pc:docMk/>
          <pc:sldMk cId="3409712728" sldId="634"/>
        </pc:sldMkLst>
        <pc:spChg chg="mod">
          <ac:chgData name="Leo Farhat" userId="77fdff07-e8b2-452e-9e2f-ca283d646bbb" providerId="ADAL" clId="{2DA0E649-0E3B-4402-8DA6-ACDC8F0CA30B}" dt="2024-10-10T08:55:52.640" v="570" actId="166"/>
          <ac:spMkLst>
            <pc:docMk/>
            <pc:sldMk cId="3409712728" sldId="634"/>
            <ac:spMk id="3" creationId="{7F4428A4-742A-BCB3-A3D0-7F549AB45E33}"/>
          </ac:spMkLst>
        </pc:spChg>
        <pc:spChg chg="mod">
          <ac:chgData name="Leo Farhat" userId="77fdff07-e8b2-452e-9e2f-ca283d646bbb" providerId="ADAL" clId="{2DA0E649-0E3B-4402-8DA6-ACDC8F0CA30B}" dt="2024-10-10T08:52:15.914" v="536" actId="20577"/>
          <ac:spMkLst>
            <pc:docMk/>
            <pc:sldMk cId="3409712728" sldId="634"/>
            <ac:spMk id="6" creationId="{46007A10-76F5-6C39-0679-D752A789CF71}"/>
          </ac:spMkLst>
        </pc:spChg>
        <pc:spChg chg="add del">
          <ac:chgData name="Leo Farhat" userId="77fdff07-e8b2-452e-9e2f-ca283d646bbb" providerId="ADAL" clId="{2DA0E649-0E3B-4402-8DA6-ACDC8F0CA30B}" dt="2024-10-10T08:46:40.373" v="307" actId="478"/>
          <ac:spMkLst>
            <pc:docMk/>
            <pc:sldMk cId="3409712728" sldId="634"/>
            <ac:spMk id="8" creationId="{62E4FF10-0275-2C54-3CA6-B9323E77E8B8}"/>
          </ac:spMkLst>
        </pc:spChg>
        <pc:spChg chg="add mod">
          <ac:chgData name="Leo Farhat" userId="77fdff07-e8b2-452e-9e2f-ca283d646bbb" providerId="ADAL" clId="{2DA0E649-0E3B-4402-8DA6-ACDC8F0CA30B}" dt="2024-10-10T13:31:59.875" v="874" actId="20577"/>
          <ac:spMkLst>
            <pc:docMk/>
            <pc:sldMk cId="3409712728" sldId="634"/>
            <ac:spMk id="11" creationId="{3EE60410-812D-51EC-75EB-2CD7785F20D3}"/>
          </ac:spMkLst>
        </pc:spChg>
        <pc:grpChg chg="add mod">
          <ac:chgData name="Leo Farhat" userId="77fdff07-e8b2-452e-9e2f-ca283d646bbb" providerId="ADAL" clId="{2DA0E649-0E3B-4402-8DA6-ACDC8F0CA30B}" dt="2024-10-10T08:58:25.801" v="602" actId="1076"/>
          <ac:grpSpMkLst>
            <pc:docMk/>
            <pc:sldMk cId="3409712728" sldId="634"/>
            <ac:grpSpMk id="13" creationId="{AF034741-297C-07F8-B128-CD01E6FA189D}"/>
          </ac:grpSpMkLst>
        </pc:grpChg>
        <pc:picChg chg="add del mod">
          <ac:chgData name="Leo Farhat" userId="77fdff07-e8b2-452e-9e2f-ca283d646bbb" providerId="ADAL" clId="{2DA0E649-0E3B-4402-8DA6-ACDC8F0CA30B}" dt="2024-10-10T08:48:15.021" v="341" actId="478"/>
          <ac:picMkLst>
            <pc:docMk/>
            <pc:sldMk cId="3409712728" sldId="634"/>
            <ac:picMk id="2" creationId="{430F43E6-7FA8-2839-E698-1ABFA0D0329C}"/>
          </ac:picMkLst>
        </pc:picChg>
        <pc:picChg chg="add mod">
          <ac:chgData name="Leo Farhat" userId="77fdff07-e8b2-452e-9e2f-ca283d646bbb" providerId="ADAL" clId="{2DA0E649-0E3B-4402-8DA6-ACDC8F0CA30B}" dt="2024-10-10T08:46:36.275" v="306" actId="1076"/>
          <ac:picMkLst>
            <pc:docMk/>
            <pc:sldMk cId="3409712728" sldId="634"/>
            <ac:picMk id="4" creationId="{56DA8FCA-4B9A-13E4-CF53-DE55A605D4D9}"/>
          </ac:picMkLst>
        </pc:picChg>
        <pc:picChg chg="add del mod">
          <ac:chgData name="Leo Farhat" userId="77fdff07-e8b2-452e-9e2f-ca283d646bbb" providerId="ADAL" clId="{2DA0E649-0E3B-4402-8DA6-ACDC8F0CA30B}" dt="2024-10-10T08:46:09.259" v="301" actId="478"/>
          <ac:picMkLst>
            <pc:docMk/>
            <pc:sldMk cId="3409712728" sldId="634"/>
            <ac:picMk id="5" creationId="{014212C2-B5EF-2839-5B6E-E8C5036B4CFB}"/>
          </ac:picMkLst>
        </pc:picChg>
        <pc:picChg chg="add del mod">
          <ac:chgData name="Leo Farhat" userId="77fdff07-e8b2-452e-9e2f-ca283d646bbb" providerId="ADAL" clId="{2DA0E649-0E3B-4402-8DA6-ACDC8F0CA30B}" dt="2024-10-10T08:47:25.340" v="325" actId="478"/>
          <ac:picMkLst>
            <pc:docMk/>
            <pc:sldMk cId="3409712728" sldId="634"/>
            <ac:picMk id="9" creationId="{74E7F651-2CE0-252E-F42E-CCC169F54B4B}"/>
          </ac:picMkLst>
        </pc:picChg>
        <pc:picChg chg="add mod">
          <ac:chgData name="Leo Farhat" userId="77fdff07-e8b2-452e-9e2f-ca283d646bbb" providerId="ADAL" clId="{2DA0E649-0E3B-4402-8DA6-ACDC8F0CA30B}" dt="2024-10-10T08:49:00.138" v="345" actId="1076"/>
          <ac:picMkLst>
            <pc:docMk/>
            <pc:sldMk cId="3409712728" sldId="634"/>
            <ac:picMk id="10" creationId="{BEEA4BF6-CE44-DC67-2C58-C92569B43FB5}"/>
          </ac:picMkLst>
        </pc:picChg>
        <pc:picChg chg="add mod">
          <ac:chgData name="Leo Farhat" userId="77fdff07-e8b2-452e-9e2f-ca283d646bbb" providerId="ADAL" clId="{2DA0E649-0E3B-4402-8DA6-ACDC8F0CA30B}" dt="2024-10-10T08:58:25.801" v="602" actId="1076"/>
          <ac:picMkLst>
            <pc:docMk/>
            <pc:sldMk cId="3409712728" sldId="634"/>
            <ac:picMk id="12" creationId="{56F39257-9B5F-771D-B243-17775EABA80E}"/>
          </ac:picMkLst>
        </pc:picChg>
        <pc:picChg chg="add mod">
          <ac:chgData name="Leo Farhat" userId="77fdff07-e8b2-452e-9e2f-ca283d646bbb" providerId="ADAL" clId="{2DA0E649-0E3B-4402-8DA6-ACDC8F0CA30B}" dt="2024-10-10T08:58:32.928" v="605" actId="1076"/>
          <ac:picMkLst>
            <pc:docMk/>
            <pc:sldMk cId="3409712728" sldId="634"/>
            <ac:picMk id="15" creationId="{94467437-6610-EDAA-28A3-7A0192EF68D9}"/>
          </ac:picMkLst>
        </pc:picChg>
        <pc:picChg chg="add mod">
          <ac:chgData name="Leo Farhat" userId="77fdff07-e8b2-452e-9e2f-ca283d646bbb" providerId="ADAL" clId="{2DA0E649-0E3B-4402-8DA6-ACDC8F0CA30B}" dt="2024-10-10T08:58:25.801" v="602" actId="1076"/>
          <ac:picMkLst>
            <pc:docMk/>
            <pc:sldMk cId="3409712728" sldId="634"/>
            <ac:picMk id="1026" creationId="{1C87ED30-DAC5-450A-877C-38274CCD510A}"/>
          </ac:picMkLst>
        </pc:picChg>
        <pc:picChg chg="add mod">
          <ac:chgData name="Leo Farhat" userId="77fdff07-e8b2-452e-9e2f-ca283d646bbb" providerId="ADAL" clId="{2DA0E649-0E3B-4402-8DA6-ACDC8F0CA30B}" dt="2024-10-10T08:57:40.955" v="591" actId="1076"/>
          <ac:picMkLst>
            <pc:docMk/>
            <pc:sldMk cId="3409712728" sldId="634"/>
            <ac:picMk id="1028" creationId="{3255F36B-91BA-3D2A-66A8-2417C2384CC0}"/>
          </ac:picMkLst>
        </pc:picChg>
      </pc:sldChg>
      <pc:sldMasterChg chg="delSldLayout">
        <pc:chgData name="Leo Farhat" userId="77fdff07-e8b2-452e-9e2f-ca283d646bbb" providerId="ADAL" clId="{2DA0E649-0E3B-4402-8DA6-ACDC8F0CA30B}" dt="2024-10-10T13:27:31.931" v="638" actId="47"/>
        <pc:sldMasterMkLst>
          <pc:docMk/>
          <pc:sldMasterMk cId="3659391583" sldId="2147483957"/>
        </pc:sldMasterMkLst>
        <pc:sldLayoutChg chg="del">
          <pc:chgData name="Leo Farhat" userId="77fdff07-e8b2-452e-9e2f-ca283d646bbb" providerId="ADAL" clId="{2DA0E649-0E3B-4402-8DA6-ACDC8F0CA30B}" dt="2024-10-10T13:27:31.931" v="638" actId="47"/>
          <pc:sldLayoutMkLst>
            <pc:docMk/>
            <pc:sldMasterMk cId="3659391583" sldId="2147483957"/>
            <pc:sldLayoutMk cId="478502543" sldId="2147483980"/>
          </pc:sldLayoutMkLst>
        </pc:sldLayoutChg>
      </pc:sldMasterChg>
    </pc:docChg>
  </pc:docChgLst>
  <pc:docChgLst>
    <pc:chgData name="Sylvain Bouchart" userId="S::sylvain.bouchart@esa.int::51e0f0e2-d0ce-4949-9c54-d9972b4f44dd" providerId="AD" clId="Web-{D89BFE13-C0F4-1BC9-CFB9-7AB1A4273676}"/>
    <pc:docChg chg="addSld">
      <pc:chgData name="Sylvain Bouchart" userId="S::sylvain.bouchart@esa.int::51e0f0e2-d0ce-4949-9c54-d9972b4f44dd" providerId="AD" clId="Web-{D89BFE13-C0F4-1BC9-CFB9-7AB1A4273676}" dt="2024-10-11T11:44:40.542" v="0"/>
      <pc:docMkLst>
        <pc:docMk/>
      </pc:docMkLst>
      <pc:sldChg chg="add">
        <pc:chgData name="Sylvain Bouchart" userId="S::sylvain.bouchart@esa.int::51e0f0e2-d0ce-4949-9c54-d9972b4f44dd" providerId="AD" clId="Web-{D89BFE13-C0F4-1BC9-CFB9-7AB1A4273676}" dt="2024-10-11T11:44:40.542" v="0"/>
        <pc:sldMkLst>
          <pc:docMk/>
          <pc:sldMk cId="1294463003" sldId="2147481613"/>
        </pc:sldMkLst>
      </pc:sldChg>
      <pc:sldMasterChg chg="addSldLayout">
        <pc:chgData name="Sylvain Bouchart" userId="S::sylvain.bouchart@esa.int::51e0f0e2-d0ce-4949-9c54-d9972b4f44dd" providerId="AD" clId="Web-{D89BFE13-C0F4-1BC9-CFB9-7AB1A4273676}" dt="2024-10-11T11:44:40.542" v="0"/>
        <pc:sldMasterMkLst>
          <pc:docMk/>
          <pc:sldMasterMk cId="0" sldId="2147483928"/>
        </pc:sldMasterMkLst>
        <pc:sldLayoutChg chg="add replId">
          <pc:chgData name="Sylvain Bouchart" userId="S::sylvain.bouchart@esa.int::51e0f0e2-d0ce-4949-9c54-d9972b4f44dd" providerId="AD" clId="Web-{D89BFE13-C0F4-1BC9-CFB9-7AB1A4273676}" dt="2024-10-11T11:44:40.542" v="0"/>
          <pc:sldLayoutMkLst>
            <pc:docMk/>
            <pc:sldMasterMk cId="0" sldId="2147483928"/>
            <pc:sldLayoutMk cId="4161225575" sldId="2147484002"/>
          </pc:sldLayoutMkLst>
        </pc:sldLayoutChg>
      </pc:sldMasterChg>
    </pc:docChg>
  </pc:docChgLst>
  <pc:docChgLst>
    <pc:chgData name="Joaquin Jose Jimenez Carreira" userId="S::joaquin.jimenez@ext.esa.int::2f221ccc-9c0e-4585-aa79-6929f208197c" providerId="AD" clId="Web-{F09D218A-70DB-7617-1CE7-8124227D537E}"/>
    <pc:docChg chg="modSld">
      <pc:chgData name="Joaquin Jose Jimenez Carreira" userId="S::joaquin.jimenez@ext.esa.int::2f221ccc-9c0e-4585-aa79-6929f208197c" providerId="AD" clId="Web-{F09D218A-70DB-7617-1CE7-8124227D537E}" dt="2024-10-14T13:21:42.486" v="6" actId="20577"/>
      <pc:docMkLst>
        <pc:docMk/>
      </pc:docMkLst>
      <pc:sldChg chg="modSp">
        <pc:chgData name="Joaquin Jose Jimenez Carreira" userId="S::joaquin.jimenez@ext.esa.int::2f221ccc-9c0e-4585-aa79-6929f208197c" providerId="AD" clId="Web-{F09D218A-70DB-7617-1CE7-8124227D537E}" dt="2024-10-14T13:21:42.486" v="6" actId="20577"/>
        <pc:sldMkLst>
          <pc:docMk/>
          <pc:sldMk cId="3243711014" sldId="436"/>
        </pc:sldMkLst>
        <pc:spChg chg="mod">
          <ac:chgData name="Joaquin Jose Jimenez Carreira" userId="S::joaquin.jimenez@ext.esa.int::2f221ccc-9c0e-4585-aa79-6929f208197c" providerId="AD" clId="Web-{F09D218A-70DB-7617-1CE7-8124227D537E}" dt="2024-10-14T13:21:42.486" v="6" actId="20577"/>
          <ac:spMkLst>
            <pc:docMk/>
            <pc:sldMk cId="3243711014" sldId="436"/>
            <ac:spMk id="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1A_EEBA584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1A_EEBA584A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1B_A0F0AF7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Relationship Id="rId4" Type="http://schemas.openxmlformats.org/officeDocument/2006/relationships/image" Target="../media/image1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Relationship Id="rId4" Type="http://schemas.openxmlformats.org/officeDocument/2006/relationships/image" Target="../media/image1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E4EA75-ED06-488D-AA31-91E49CA699D8}" type="doc">
      <dgm:prSet loTypeId="urn:microsoft.com/office/officeart/2008/layout/HexagonCluster" loCatId="relationship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5C9113CD-7301-4B6D-A8E8-9B5C84C019EC}">
      <dgm:prSet phldrT="[Text]" custT="1"/>
      <dgm:spPr/>
      <dgm:t>
        <a:bodyPr/>
        <a:lstStyle/>
        <a:p>
          <a:r>
            <a:rPr lang="en-GB" sz="2400"/>
            <a:t>Time-to-market of qualified products</a:t>
          </a:r>
        </a:p>
      </dgm:t>
    </dgm:pt>
    <dgm:pt modelId="{F826190D-1F46-4C4E-813F-1F0CE9255BDD}" type="parTrans" cxnId="{85407720-8E39-4D8C-9AED-DB90AA573D81}">
      <dgm:prSet/>
      <dgm:spPr/>
      <dgm:t>
        <a:bodyPr/>
        <a:lstStyle/>
        <a:p>
          <a:endParaRPr lang="en-GB"/>
        </a:p>
      </dgm:t>
    </dgm:pt>
    <dgm:pt modelId="{32A7AFC3-73E2-44C4-9F6E-61E45B297549}" type="sibTrans" cxnId="{85407720-8E39-4D8C-9AED-DB90AA573D8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6755993C-3CBB-4ED8-97CB-9816E1173197}">
      <dgm:prSet phldrT="[Text]" custT="1"/>
      <dgm:spPr/>
      <dgm:t>
        <a:bodyPr/>
        <a:lstStyle/>
        <a:p>
          <a:r>
            <a:rPr lang="en-GB" sz="2400"/>
            <a:t>Strategic partnerships </a:t>
          </a:r>
        </a:p>
      </dgm:t>
    </dgm:pt>
    <dgm:pt modelId="{50A47529-874B-466C-BCD1-4B8435768207}" type="parTrans" cxnId="{C768732F-3CCC-4490-953B-A6B32358B87E}">
      <dgm:prSet/>
      <dgm:spPr/>
      <dgm:t>
        <a:bodyPr/>
        <a:lstStyle/>
        <a:p>
          <a:endParaRPr lang="en-GB"/>
        </a:p>
      </dgm:t>
    </dgm:pt>
    <dgm:pt modelId="{F90C2DC9-34ED-4D95-934E-890849C0363D}" type="sibTrans" cxnId="{C768732F-3CCC-4490-953B-A6B32358B87E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0F7E5F1F-C90D-4EB2-BB58-14611E28910A}">
      <dgm:prSet phldrT="[Text]" custT="1"/>
      <dgm:spPr/>
      <dgm:t>
        <a:bodyPr/>
        <a:lstStyle/>
        <a:p>
          <a:r>
            <a:rPr lang="en-GB" sz="2400"/>
            <a:t>Increase European competitive-ness</a:t>
          </a:r>
        </a:p>
      </dgm:t>
    </dgm:pt>
    <dgm:pt modelId="{528485C5-FA5D-4AF3-95A4-70CE9C9E79F9}" type="parTrans" cxnId="{7C9D3A42-1F21-46D3-B19E-1BAB37B2E424}">
      <dgm:prSet/>
      <dgm:spPr/>
      <dgm:t>
        <a:bodyPr/>
        <a:lstStyle/>
        <a:p>
          <a:endParaRPr lang="en-GB"/>
        </a:p>
      </dgm:t>
    </dgm:pt>
    <dgm:pt modelId="{7F7AD70C-C8A6-42A0-AB0A-C2A0DF7AAB8B}" type="sibTrans" cxnId="{7C9D3A42-1F21-46D3-B19E-1BAB37B2E42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GB"/>
        </a:p>
      </dgm:t>
    </dgm:pt>
    <dgm:pt modelId="{316E90BD-EC10-4088-A079-D10A687BE396}">
      <dgm:prSet phldrT="[Text]"/>
      <dgm:spPr/>
      <dgm:t>
        <a:bodyPr/>
        <a:lstStyle/>
        <a:p>
          <a:r>
            <a:rPr lang="en-GB"/>
            <a:t>Sustainable products, no access restrictions</a:t>
          </a:r>
        </a:p>
      </dgm:t>
    </dgm:pt>
    <dgm:pt modelId="{E5F2874A-DAEA-4382-9DE6-5C74110791CB}" type="parTrans" cxnId="{38F27D2D-5E5F-4DF9-9E87-EA1B7F99C3DD}">
      <dgm:prSet/>
      <dgm:spPr/>
      <dgm:t>
        <a:bodyPr/>
        <a:lstStyle/>
        <a:p>
          <a:endParaRPr lang="en-GB"/>
        </a:p>
      </dgm:t>
    </dgm:pt>
    <dgm:pt modelId="{C96884A4-8D53-4E3B-9C76-F6AD9A8EDB62}" type="sibTrans" cxnId="{38F27D2D-5E5F-4DF9-9E87-EA1B7F99C3DD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GB"/>
        </a:p>
      </dgm:t>
    </dgm:pt>
    <dgm:pt modelId="{EFFB0860-C568-4C1C-9AED-7A8F945955DB}">
      <dgm:prSet phldrT="[Text]" custT="1"/>
      <dgm:spPr/>
      <dgm:t>
        <a:bodyPr/>
        <a:lstStyle/>
        <a:p>
          <a:r>
            <a:rPr lang="en-GB" sz="2400"/>
            <a:t>Strong European Supply Chain </a:t>
          </a:r>
        </a:p>
      </dgm:t>
    </dgm:pt>
    <dgm:pt modelId="{64AF27A9-4F98-4091-8378-FFD7C3A836DF}" type="parTrans" cxnId="{ABEB1F79-465F-4C26-9159-9A3AA27BC1A0}">
      <dgm:prSet/>
      <dgm:spPr/>
      <dgm:t>
        <a:bodyPr/>
        <a:lstStyle/>
        <a:p>
          <a:endParaRPr lang="en-GB"/>
        </a:p>
      </dgm:t>
    </dgm:pt>
    <dgm:pt modelId="{452DC843-1BE7-4DDE-AB06-D8CA2607148D}" type="sibTrans" cxnId="{ABEB1F79-465F-4C26-9159-9A3AA27BC1A0}">
      <dgm:prSet/>
      <dgm:spPr>
        <a:ln>
          <a:noFill/>
        </a:ln>
      </dgm:spPr>
      <dgm:t>
        <a:bodyPr/>
        <a:lstStyle/>
        <a:p>
          <a:endParaRPr lang="en-GB"/>
        </a:p>
      </dgm:t>
    </dgm:pt>
    <dgm:pt modelId="{0DCFA498-DFE2-429C-89E2-38E255560CCC}" type="pres">
      <dgm:prSet presAssocID="{22E4EA75-ED06-488D-AA31-91E49CA699D8}" presName="Name0" presStyleCnt="0">
        <dgm:presLayoutVars>
          <dgm:chMax val="21"/>
          <dgm:chPref val="21"/>
        </dgm:presLayoutVars>
      </dgm:prSet>
      <dgm:spPr/>
    </dgm:pt>
    <dgm:pt modelId="{C1A5E0F4-13E7-4BEC-97E8-832208F8B033}" type="pres">
      <dgm:prSet presAssocID="{5C9113CD-7301-4B6D-A8E8-9B5C84C019EC}" presName="text1" presStyleCnt="0"/>
      <dgm:spPr/>
    </dgm:pt>
    <dgm:pt modelId="{5E431D48-EF39-4189-9A01-F7D979E320F6}" type="pres">
      <dgm:prSet presAssocID="{5C9113CD-7301-4B6D-A8E8-9B5C84C019EC}" presName="textRepeatNode" presStyleLbl="alignNode1" presStyleIdx="0" presStyleCnt="5" custLinFactNeighborX="-3434" custLinFactNeighborY="-3500">
        <dgm:presLayoutVars>
          <dgm:chMax val="0"/>
          <dgm:chPref val="0"/>
          <dgm:bulletEnabled val="1"/>
        </dgm:presLayoutVars>
      </dgm:prSet>
      <dgm:spPr/>
    </dgm:pt>
    <dgm:pt modelId="{FE2CE19D-4571-4F76-A8EE-C7E15B5651FE}" type="pres">
      <dgm:prSet presAssocID="{5C9113CD-7301-4B6D-A8E8-9B5C84C019EC}" presName="textaccent1" presStyleCnt="0"/>
      <dgm:spPr/>
    </dgm:pt>
    <dgm:pt modelId="{47373A90-18B0-4AA4-B6BD-4235E449152B}" type="pres">
      <dgm:prSet presAssocID="{5C9113CD-7301-4B6D-A8E8-9B5C84C019EC}" presName="accentRepeatNode" presStyleLbl="solidAlignAcc1" presStyleIdx="0" presStyleCnt="10" custLinFactNeighborX="-13675" custLinFactNeighborY="-34375"/>
      <dgm:spPr/>
    </dgm:pt>
    <dgm:pt modelId="{21947D91-129B-4FED-A27F-3288E4AD584B}" type="pres">
      <dgm:prSet presAssocID="{32A7AFC3-73E2-44C4-9F6E-61E45B297549}" presName="image1" presStyleCnt="0"/>
      <dgm:spPr/>
    </dgm:pt>
    <dgm:pt modelId="{2D8530B1-A6D4-4418-B3B1-2129F3C5DA2D}" type="pres">
      <dgm:prSet presAssocID="{32A7AFC3-73E2-44C4-9F6E-61E45B297549}" presName="imageRepeatNode" presStyleLbl="alignAcc1" presStyleIdx="0" presStyleCnt="5"/>
      <dgm:spPr/>
    </dgm:pt>
    <dgm:pt modelId="{93F79F8D-0170-40AA-A1CD-018ACE65F7F9}" type="pres">
      <dgm:prSet presAssocID="{32A7AFC3-73E2-44C4-9F6E-61E45B297549}" presName="imageaccent1" presStyleCnt="0"/>
      <dgm:spPr/>
    </dgm:pt>
    <dgm:pt modelId="{82BB3122-CC5B-40BB-9FD1-26DA9D21097A}" type="pres">
      <dgm:prSet presAssocID="{32A7AFC3-73E2-44C4-9F6E-61E45B297549}" presName="accentRepeatNode" presStyleLbl="solidAlignAcc1" presStyleIdx="1" presStyleCnt="10"/>
      <dgm:spPr/>
    </dgm:pt>
    <dgm:pt modelId="{3740B0D5-4224-4479-AE1A-CF4A28A5DB05}" type="pres">
      <dgm:prSet presAssocID="{6755993C-3CBB-4ED8-97CB-9816E1173197}" presName="text2" presStyleCnt="0"/>
      <dgm:spPr/>
    </dgm:pt>
    <dgm:pt modelId="{E5BEF851-8A8C-4835-B844-21AE9061F045}" type="pres">
      <dgm:prSet presAssocID="{6755993C-3CBB-4ED8-97CB-9816E1173197}" presName="textRepeatNode" presStyleLbl="alignNode1" presStyleIdx="1" presStyleCnt="5" custScaleX="114686" custScaleY="105950">
        <dgm:presLayoutVars>
          <dgm:chMax val="0"/>
          <dgm:chPref val="0"/>
          <dgm:bulletEnabled val="1"/>
        </dgm:presLayoutVars>
      </dgm:prSet>
      <dgm:spPr/>
    </dgm:pt>
    <dgm:pt modelId="{8D31A0E9-F881-4C2B-85F5-A0E19D7980E0}" type="pres">
      <dgm:prSet presAssocID="{6755993C-3CBB-4ED8-97CB-9816E1173197}" presName="textaccent2" presStyleCnt="0"/>
      <dgm:spPr/>
    </dgm:pt>
    <dgm:pt modelId="{4D88E06E-8EAD-442F-9468-2A42A3F5C244}" type="pres">
      <dgm:prSet presAssocID="{6755993C-3CBB-4ED8-97CB-9816E1173197}" presName="accentRepeatNode" presStyleLbl="solidAlignAcc1" presStyleIdx="2" presStyleCnt="10" custLinFactX="91457" custLinFactY="-146399" custLinFactNeighborX="100000" custLinFactNeighborY="-200000"/>
      <dgm:spPr/>
    </dgm:pt>
    <dgm:pt modelId="{BA409727-8ADA-4F10-9296-A095F8BA63BD}" type="pres">
      <dgm:prSet presAssocID="{F90C2DC9-34ED-4D95-934E-890849C0363D}" presName="image2" presStyleCnt="0"/>
      <dgm:spPr/>
    </dgm:pt>
    <dgm:pt modelId="{3516C4BC-914F-4918-A1C2-04422A0A602A}" type="pres">
      <dgm:prSet presAssocID="{F90C2DC9-34ED-4D95-934E-890849C0363D}" presName="imageRepeatNode" presStyleLbl="alignAcc1" presStyleIdx="1" presStyleCnt="5" custLinFactNeighborX="87769" custLinFactNeighborY="-60925"/>
      <dgm:spPr/>
    </dgm:pt>
    <dgm:pt modelId="{C466709A-A133-42F0-BFAD-BFAFC0A981B7}" type="pres">
      <dgm:prSet presAssocID="{F90C2DC9-34ED-4D95-934E-890849C0363D}" presName="imageaccent2" presStyleCnt="0"/>
      <dgm:spPr/>
    </dgm:pt>
    <dgm:pt modelId="{AB263BD5-91B2-40DE-9580-AD292193F792}" type="pres">
      <dgm:prSet presAssocID="{F90C2DC9-34ED-4D95-934E-890849C0363D}" presName="accentRepeatNode" presStyleLbl="solidAlignAcc1" presStyleIdx="3" presStyleCnt="10" custLinFactNeighborX="20513" custLinFactNeighborY="-2644"/>
      <dgm:spPr/>
    </dgm:pt>
    <dgm:pt modelId="{42391CDD-F889-4C58-BE7D-CCA9653D3A49}" type="pres">
      <dgm:prSet presAssocID="{316E90BD-EC10-4088-A079-D10A687BE396}" presName="text3" presStyleCnt="0"/>
      <dgm:spPr/>
    </dgm:pt>
    <dgm:pt modelId="{F9B5FDCB-6D29-43B5-BC73-7C7C575F83B3}" type="pres">
      <dgm:prSet presAssocID="{316E90BD-EC10-4088-A079-D10A687BE396}" presName="textRepeatNode" presStyleLbl="alignNode1" presStyleIdx="2" presStyleCnt="5" custScaleX="106663" custScaleY="105950" custLinFactNeighborX="-1956" custLinFactNeighborY="-3322">
        <dgm:presLayoutVars>
          <dgm:chMax val="0"/>
          <dgm:chPref val="0"/>
          <dgm:bulletEnabled val="1"/>
        </dgm:presLayoutVars>
      </dgm:prSet>
      <dgm:spPr/>
    </dgm:pt>
    <dgm:pt modelId="{B099069B-1A27-4C4D-A247-68335584F5CD}" type="pres">
      <dgm:prSet presAssocID="{316E90BD-EC10-4088-A079-D10A687BE396}" presName="textaccent3" presStyleCnt="0"/>
      <dgm:spPr/>
    </dgm:pt>
    <dgm:pt modelId="{F1C583B6-20B8-462D-AA2F-4978F4DAAEF2}" type="pres">
      <dgm:prSet presAssocID="{316E90BD-EC10-4088-A079-D10A687BE396}" presName="accentRepeatNode" presStyleLbl="solidAlignAcc1" presStyleIdx="4" presStyleCnt="10"/>
      <dgm:spPr/>
    </dgm:pt>
    <dgm:pt modelId="{B5841FFC-B46B-4BB9-AF9E-5E6B21DF304A}" type="pres">
      <dgm:prSet presAssocID="{C96884A4-8D53-4E3B-9C76-F6AD9A8EDB62}" presName="image3" presStyleCnt="0"/>
      <dgm:spPr/>
    </dgm:pt>
    <dgm:pt modelId="{E9819797-319A-408E-A9CE-4B13D49B27B0}" type="pres">
      <dgm:prSet presAssocID="{C96884A4-8D53-4E3B-9C76-F6AD9A8EDB62}" presName="imageRepeatNode" presStyleLbl="alignAcc1" presStyleIdx="2" presStyleCnt="5" custLinFactNeighborX="-3434" custLinFactNeighborY="1500"/>
      <dgm:spPr/>
    </dgm:pt>
    <dgm:pt modelId="{8EAE9112-C69D-4243-9E40-35B56C47AB3E}" type="pres">
      <dgm:prSet presAssocID="{C96884A4-8D53-4E3B-9C76-F6AD9A8EDB62}" presName="imageaccent3" presStyleCnt="0"/>
      <dgm:spPr/>
    </dgm:pt>
    <dgm:pt modelId="{A19D44DE-F054-46CF-B835-3CA58CB9515B}" type="pres">
      <dgm:prSet presAssocID="{C96884A4-8D53-4E3B-9C76-F6AD9A8EDB62}" presName="accentRepeatNode" presStyleLbl="solidAlignAcc1" presStyleIdx="5" presStyleCnt="10" custLinFactX="18521" custLinFactY="175486" custLinFactNeighborX="100000" custLinFactNeighborY="200000"/>
      <dgm:spPr/>
    </dgm:pt>
    <dgm:pt modelId="{93177975-1667-4F56-957E-373596D410A3}" type="pres">
      <dgm:prSet presAssocID="{0F7E5F1F-C90D-4EB2-BB58-14611E28910A}" presName="text4" presStyleCnt="0"/>
      <dgm:spPr/>
    </dgm:pt>
    <dgm:pt modelId="{1EF29BFF-907C-4823-A293-4A51C6C175FC}" type="pres">
      <dgm:prSet presAssocID="{0F7E5F1F-C90D-4EB2-BB58-14611E28910A}" presName="textRepeatNode" presStyleLbl="alignNode1" presStyleIdx="3" presStyleCnt="5" custScaleX="115080" custScaleY="113368" custLinFactNeighborX="1595" custLinFactNeighborY="-7310">
        <dgm:presLayoutVars>
          <dgm:chMax val="0"/>
          <dgm:chPref val="0"/>
          <dgm:bulletEnabled val="1"/>
        </dgm:presLayoutVars>
      </dgm:prSet>
      <dgm:spPr/>
    </dgm:pt>
    <dgm:pt modelId="{D61691F7-C378-43E0-9B0C-80B165B3E740}" type="pres">
      <dgm:prSet presAssocID="{0F7E5F1F-C90D-4EB2-BB58-14611E28910A}" presName="textaccent4" presStyleCnt="0"/>
      <dgm:spPr/>
    </dgm:pt>
    <dgm:pt modelId="{7A01BE4C-E77C-4680-8570-063B6FB2AFAD}" type="pres">
      <dgm:prSet presAssocID="{0F7E5F1F-C90D-4EB2-BB58-14611E28910A}" presName="accentRepeatNode" presStyleLbl="solidAlignAcc1" presStyleIdx="6" presStyleCnt="10" custLinFactX="-290325" custLinFactY="156977" custLinFactNeighborX="-300000" custLinFactNeighborY="200000"/>
      <dgm:spPr/>
    </dgm:pt>
    <dgm:pt modelId="{92AE34D5-B60F-4EB7-841F-D7819DBD057E}" type="pres">
      <dgm:prSet presAssocID="{7F7AD70C-C8A6-42A0-AB0A-C2A0DF7AAB8B}" presName="image4" presStyleCnt="0"/>
      <dgm:spPr/>
    </dgm:pt>
    <dgm:pt modelId="{B783A191-319C-423E-97F2-9EC62B5BB80B}" type="pres">
      <dgm:prSet presAssocID="{7F7AD70C-C8A6-42A0-AB0A-C2A0DF7AAB8B}" presName="imageRepeatNode" presStyleLbl="alignAcc1" presStyleIdx="3" presStyleCnt="5" custLinFactNeighborX="-83362" custLinFactNeighborY="49241"/>
      <dgm:spPr/>
    </dgm:pt>
    <dgm:pt modelId="{983B3E8A-C1E3-477C-B72C-2084C062BF63}" type="pres">
      <dgm:prSet presAssocID="{7F7AD70C-C8A6-42A0-AB0A-C2A0DF7AAB8B}" presName="imageaccent4" presStyleCnt="0"/>
      <dgm:spPr/>
    </dgm:pt>
    <dgm:pt modelId="{220A10CC-E342-4724-B1B0-FB7F07B19BB6}" type="pres">
      <dgm:prSet presAssocID="{7F7AD70C-C8A6-42A0-AB0A-C2A0DF7AAB8B}" presName="accentRepeatNode" presStyleLbl="solidAlignAcc1" presStyleIdx="7" presStyleCnt="10" custLinFactNeighborX="15955" custLinFactNeighborY="-47597"/>
      <dgm:spPr/>
    </dgm:pt>
    <dgm:pt modelId="{3430494C-C1A9-4C4B-AF84-676C237DED51}" type="pres">
      <dgm:prSet presAssocID="{EFFB0860-C568-4C1C-9AED-7A8F945955DB}" presName="text5" presStyleCnt="0"/>
      <dgm:spPr/>
    </dgm:pt>
    <dgm:pt modelId="{081F642C-87A5-43A6-8BA2-EE8376A982F4}" type="pres">
      <dgm:prSet presAssocID="{EFFB0860-C568-4C1C-9AED-7A8F945955DB}" presName="textRepeatNode" presStyleLbl="alignNode1" presStyleIdx="4" presStyleCnt="5" custLinFactNeighborX="3863" custLinFactNeighborY="-2000">
        <dgm:presLayoutVars>
          <dgm:chMax val="0"/>
          <dgm:chPref val="0"/>
          <dgm:bulletEnabled val="1"/>
        </dgm:presLayoutVars>
      </dgm:prSet>
      <dgm:spPr/>
    </dgm:pt>
    <dgm:pt modelId="{E95F37EE-67D1-4C12-BB30-F45393A53A0C}" type="pres">
      <dgm:prSet presAssocID="{EFFB0860-C568-4C1C-9AED-7A8F945955DB}" presName="textaccent5" presStyleCnt="0"/>
      <dgm:spPr/>
    </dgm:pt>
    <dgm:pt modelId="{4633C0F5-0031-4A6F-889F-2ABA2E09E132}" type="pres">
      <dgm:prSet presAssocID="{EFFB0860-C568-4C1C-9AED-7A8F945955DB}" presName="accentRepeatNode" presStyleLbl="solidAlignAcc1" presStyleIdx="8" presStyleCnt="10" custLinFactX="-32196" custLinFactY="-172842" custLinFactNeighborX="-100000" custLinFactNeighborY="-200000"/>
      <dgm:spPr/>
    </dgm:pt>
    <dgm:pt modelId="{7637BBC5-A4F9-4729-BB88-A64291DB3FD9}" type="pres">
      <dgm:prSet presAssocID="{452DC843-1BE7-4DDE-AB06-D8CA2607148D}" presName="image5" presStyleCnt="0"/>
      <dgm:spPr/>
    </dgm:pt>
    <dgm:pt modelId="{E14537B0-CA64-4275-98F0-D63C2ADC19B2}" type="pres">
      <dgm:prSet presAssocID="{452DC843-1BE7-4DDE-AB06-D8CA2607148D}" presName="imageRepeatNode" presStyleLbl="alignAcc1" presStyleIdx="4" presStyleCnt="5" custFlipVert="0" custFlipHor="0" custScaleX="2061" custScaleY="5460" custLinFactY="100000" custLinFactNeighborX="-1785" custLinFactNeighborY="158866"/>
      <dgm:spPr/>
    </dgm:pt>
    <dgm:pt modelId="{047715D7-A7E6-4A83-8681-897BC172D802}" type="pres">
      <dgm:prSet presAssocID="{452DC843-1BE7-4DDE-AB06-D8CA2607148D}" presName="imageaccent5" presStyleCnt="0"/>
      <dgm:spPr/>
    </dgm:pt>
    <dgm:pt modelId="{E7211422-879A-4997-85CC-990EBCF0F34A}" type="pres">
      <dgm:prSet presAssocID="{452DC843-1BE7-4DDE-AB06-D8CA2607148D}" presName="accentRepeatNode" presStyleLbl="solidAlignAcc1" presStyleIdx="9" presStyleCnt="10" custLinFactX="-500000" custLinFactY="800000" custLinFactNeighborX="-535000" custLinFactNeighborY="816998"/>
      <dgm:spPr/>
    </dgm:pt>
  </dgm:ptLst>
  <dgm:cxnLst>
    <dgm:cxn modelId="{3852E407-FB1B-48B7-948A-E28395E6940D}" type="presOf" srcId="{F90C2DC9-34ED-4D95-934E-890849C0363D}" destId="{3516C4BC-914F-4918-A1C2-04422A0A602A}" srcOrd="0" destOrd="0" presId="urn:microsoft.com/office/officeart/2008/layout/HexagonCluster"/>
    <dgm:cxn modelId="{85407720-8E39-4D8C-9AED-DB90AA573D81}" srcId="{22E4EA75-ED06-488D-AA31-91E49CA699D8}" destId="{5C9113CD-7301-4B6D-A8E8-9B5C84C019EC}" srcOrd="0" destOrd="0" parTransId="{F826190D-1F46-4C4E-813F-1F0CE9255BDD}" sibTransId="{32A7AFC3-73E2-44C4-9F6E-61E45B297549}"/>
    <dgm:cxn modelId="{38F27D2D-5E5F-4DF9-9E87-EA1B7F99C3DD}" srcId="{22E4EA75-ED06-488D-AA31-91E49CA699D8}" destId="{316E90BD-EC10-4088-A079-D10A687BE396}" srcOrd="2" destOrd="0" parTransId="{E5F2874A-DAEA-4382-9DE6-5C74110791CB}" sibTransId="{C96884A4-8D53-4E3B-9C76-F6AD9A8EDB62}"/>
    <dgm:cxn modelId="{C768732F-3CCC-4490-953B-A6B32358B87E}" srcId="{22E4EA75-ED06-488D-AA31-91E49CA699D8}" destId="{6755993C-3CBB-4ED8-97CB-9816E1173197}" srcOrd="1" destOrd="0" parTransId="{50A47529-874B-466C-BCD1-4B8435768207}" sibTransId="{F90C2DC9-34ED-4D95-934E-890849C0363D}"/>
    <dgm:cxn modelId="{D769D13E-EFA3-4C01-8E2B-66FAA0498175}" type="presOf" srcId="{316E90BD-EC10-4088-A079-D10A687BE396}" destId="{F9B5FDCB-6D29-43B5-BC73-7C7C575F83B3}" srcOrd="0" destOrd="0" presId="urn:microsoft.com/office/officeart/2008/layout/HexagonCluster"/>
    <dgm:cxn modelId="{3AC9C85E-4E9D-430E-A008-7D80BF48C70E}" type="presOf" srcId="{EFFB0860-C568-4C1C-9AED-7A8F945955DB}" destId="{081F642C-87A5-43A6-8BA2-EE8376A982F4}" srcOrd="0" destOrd="0" presId="urn:microsoft.com/office/officeart/2008/layout/HexagonCluster"/>
    <dgm:cxn modelId="{7C9D3A42-1F21-46D3-B19E-1BAB37B2E424}" srcId="{22E4EA75-ED06-488D-AA31-91E49CA699D8}" destId="{0F7E5F1F-C90D-4EB2-BB58-14611E28910A}" srcOrd="3" destOrd="0" parTransId="{528485C5-FA5D-4AF3-95A4-70CE9C9E79F9}" sibTransId="{7F7AD70C-C8A6-42A0-AB0A-C2A0DF7AAB8B}"/>
    <dgm:cxn modelId="{A1CF1B46-9054-4E97-A03B-6185BDB3640F}" type="presOf" srcId="{C96884A4-8D53-4E3B-9C76-F6AD9A8EDB62}" destId="{E9819797-319A-408E-A9CE-4B13D49B27B0}" srcOrd="0" destOrd="0" presId="urn:microsoft.com/office/officeart/2008/layout/HexagonCluster"/>
    <dgm:cxn modelId="{6C0D4C6C-2613-4ECA-A406-3701C3F2A37F}" type="presOf" srcId="{7F7AD70C-C8A6-42A0-AB0A-C2A0DF7AAB8B}" destId="{B783A191-319C-423E-97F2-9EC62B5BB80B}" srcOrd="0" destOrd="0" presId="urn:microsoft.com/office/officeart/2008/layout/HexagonCluster"/>
    <dgm:cxn modelId="{5DF6AC74-6DC4-4FAC-94D4-37CEB548DD05}" type="presOf" srcId="{452DC843-1BE7-4DDE-AB06-D8CA2607148D}" destId="{E14537B0-CA64-4275-98F0-D63C2ADC19B2}" srcOrd="0" destOrd="0" presId="urn:microsoft.com/office/officeart/2008/layout/HexagonCluster"/>
    <dgm:cxn modelId="{F0924B58-5435-4072-8AC8-C681E46E2558}" type="presOf" srcId="{22E4EA75-ED06-488D-AA31-91E49CA699D8}" destId="{0DCFA498-DFE2-429C-89E2-38E255560CCC}" srcOrd="0" destOrd="0" presId="urn:microsoft.com/office/officeart/2008/layout/HexagonCluster"/>
    <dgm:cxn modelId="{ABEB1F79-465F-4C26-9159-9A3AA27BC1A0}" srcId="{22E4EA75-ED06-488D-AA31-91E49CA699D8}" destId="{EFFB0860-C568-4C1C-9AED-7A8F945955DB}" srcOrd="4" destOrd="0" parTransId="{64AF27A9-4F98-4091-8378-FFD7C3A836DF}" sibTransId="{452DC843-1BE7-4DDE-AB06-D8CA2607148D}"/>
    <dgm:cxn modelId="{A4C24088-3824-44B6-B4C6-61A59E5CB146}" type="presOf" srcId="{6755993C-3CBB-4ED8-97CB-9816E1173197}" destId="{E5BEF851-8A8C-4835-B844-21AE9061F045}" srcOrd="0" destOrd="0" presId="urn:microsoft.com/office/officeart/2008/layout/HexagonCluster"/>
    <dgm:cxn modelId="{2FD6D9B2-8134-4961-8FF1-B3671CC9E4AF}" type="presOf" srcId="{32A7AFC3-73E2-44C4-9F6E-61E45B297549}" destId="{2D8530B1-A6D4-4418-B3B1-2129F3C5DA2D}" srcOrd="0" destOrd="0" presId="urn:microsoft.com/office/officeart/2008/layout/HexagonCluster"/>
    <dgm:cxn modelId="{656583D1-04F8-4B12-B6BB-562DCC694784}" type="presOf" srcId="{0F7E5F1F-C90D-4EB2-BB58-14611E28910A}" destId="{1EF29BFF-907C-4823-A293-4A51C6C175FC}" srcOrd="0" destOrd="0" presId="urn:microsoft.com/office/officeart/2008/layout/HexagonCluster"/>
    <dgm:cxn modelId="{6281A8FC-9789-42A8-B890-3D12062943B6}" type="presOf" srcId="{5C9113CD-7301-4B6D-A8E8-9B5C84C019EC}" destId="{5E431D48-EF39-4189-9A01-F7D979E320F6}" srcOrd="0" destOrd="0" presId="urn:microsoft.com/office/officeart/2008/layout/HexagonCluster"/>
    <dgm:cxn modelId="{0B0F2139-33B6-481D-A9D6-E78BFDDDF55D}" type="presParOf" srcId="{0DCFA498-DFE2-429C-89E2-38E255560CCC}" destId="{C1A5E0F4-13E7-4BEC-97E8-832208F8B033}" srcOrd="0" destOrd="0" presId="urn:microsoft.com/office/officeart/2008/layout/HexagonCluster"/>
    <dgm:cxn modelId="{C35E3BBC-9211-4F18-8A34-42933FEBBCF8}" type="presParOf" srcId="{C1A5E0F4-13E7-4BEC-97E8-832208F8B033}" destId="{5E431D48-EF39-4189-9A01-F7D979E320F6}" srcOrd="0" destOrd="0" presId="urn:microsoft.com/office/officeart/2008/layout/HexagonCluster"/>
    <dgm:cxn modelId="{164D9042-8204-474A-B8A1-FC189B7CA5B8}" type="presParOf" srcId="{0DCFA498-DFE2-429C-89E2-38E255560CCC}" destId="{FE2CE19D-4571-4F76-A8EE-C7E15B5651FE}" srcOrd="1" destOrd="0" presId="urn:microsoft.com/office/officeart/2008/layout/HexagonCluster"/>
    <dgm:cxn modelId="{61D28328-7086-4D64-9AE0-8A41E431FA2C}" type="presParOf" srcId="{FE2CE19D-4571-4F76-A8EE-C7E15B5651FE}" destId="{47373A90-18B0-4AA4-B6BD-4235E449152B}" srcOrd="0" destOrd="0" presId="urn:microsoft.com/office/officeart/2008/layout/HexagonCluster"/>
    <dgm:cxn modelId="{09068D26-FC03-4326-B152-202E68F69FB1}" type="presParOf" srcId="{0DCFA498-DFE2-429C-89E2-38E255560CCC}" destId="{21947D91-129B-4FED-A27F-3288E4AD584B}" srcOrd="2" destOrd="0" presId="urn:microsoft.com/office/officeart/2008/layout/HexagonCluster"/>
    <dgm:cxn modelId="{0968838E-6E21-4AD2-A755-6A0D097094A6}" type="presParOf" srcId="{21947D91-129B-4FED-A27F-3288E4AD584B}" destId="{2D8530B1-A6D4-4418-B3B1-2129F3C5DA2D}" srcOrd="0" destOrd="0" presId="urn:microsoft.com/office/officeart/2008/layout/HexagonCluster"/>
    <dgm:cxn modelId="{B09DEA46-F9BC-4B03-B32F-80C3D3E1376F}" type="presParOf" srcId="{0DCFA498-DFE2-429C-89E2-38E255560CCC}" destId="{93F79F8D-0170-40AA-A1CD-018ACE65F7F9}" srcOrd="3" destOrd="0" presId="urn:microsoft.com/office/officeart/2008/layout/HexagonCluster"/>
    <dgm:cxn modelId="{DC1A0B02-6794-4F2C-BD2F-CBC646FD9F51}" type="presParOf" srcId="{93F79F8D-0170-40AA-A1CD-018ACE65F7F9}" destId="{82BB3122-CC5B-40BB-9FD1-26DA9D21097A}" srcOrd="0" destOrd="0" presId="urn:microsoft.com/office/officeart/2008/layout/HexagonCluster"/>
    <dgm:cxn modelId="{2E1A2F07-2935-4F60-97FA-50C039668830}" type="presParOf" srcId="{0DCFA498-DFE2-429C-89E2-38E255560CCC}" destId="{3740B0D5-4224-4479-AE1A-CF4A28A5DB05}" srcOrd="4" destOrd="0" presId="urn:microsoft.com/office/officeart/2008/layout/HexagonCluster"/>
    <dgm:cxn modelId="{D86375FD-8FCE-47B4-AE64-35ECB3C14429}" type="presParOf" srcId="{3740B0D5-4224-4479-AE1A-CF4A28A5DB05}" destId="{E5BEF851-8A8C-4835-B844-21AE9061F045}" srcOrd="0" destOrd="0" presId="urn:microsoft.com/office/officeart/2008/layout/HexagonCluster"/>
    <dgm:cxn modelId="{3E9966C4-E8F4-4B4A-AF3B-491AC19D5098}" type="presParOf" srcId="{0DCFA498-DFE2-429C-89E2-38E255560CCC}" destId="{8D31A0E9-F881-4C2B-85F5-A0E19D7980E0}" srcOrd="5" destOrd="0" presId="urn:microsoft.com/office/officeart/2008/layout/HexagonCluster"/>
    <dgm:cxn modelId="{1EA1E6DD-751E-48C3-BA7F-67F7485DA0F5}" type="presParOf" srcId="{8D31A0E9-F881-4C2B-85F5-A0E19D7980E0}" destId="{4D88E06E-8EAD-442F-9468-2A42A3F5C244}" srcOrd="0" destOrd="0" presId="urn:microsoft.com/office/officeart/2008/layout/HexagonCluster"/>
    <dgm:cxn modelId="{E53D9D81-DDFC-4929-A484-94B577085265}" type="presParOf" srcId="{0DCFA498-DFE2-429C-89E2-38E255560CCC}" destId="{BA409727-8ADA-4F10-9296-A095F8BA63BD}" srcOrd="6" destOrd="0" presId="urn:microsoft.com/office/officeart/2008/layout/HexagonCluster"/>
    <dgm:cxn modelId="{FBF695DC-DFC8-4D6C-AAA5-6781DB043175}" type="presParOf" srcId="{BA409727-8ADA-4F10-9296-A095F8BA63BD}" destId="{3516C4BC-914F-4918-A1C2-04422A0A602A}" srcOrd="0" destOrd="0" presId="urn:microsoft.com/office/officeart/2008/layout/HexagonCluster"/>
    <dgm:cxn modelId="{98B46101-14FF-42D2-9F29-37040231CF83}" type="presParOf" srcId="{0DCFA498-DFE2-429C-89E2-38E255560CCC}" destId="{C466709A-A133-42F0-BFAD-BFAFC0A981B7}" srcOrd="7" destOrd="0" presId="urn:microsoft.com/office/officeart/2008/layout/HexagonCluster"/>
    <dgm:cxn modelId="{83C89BFE-0AEB-4432-9DA1-3D0CBCE2DEA2}" type="presParOf" srcId="{C466709A-A133-42F0-BFAD-BFAFC0A981B7}" destId="{AB263BD5-91B2-40DE-9580-AD292193F792}" srcOrd="0" destOrd="0" presId="urn:microsoft.com/office/officeart/2008/layout/HexagonCluster"/>
    <dgm:cxn modelId="{F3B615F3-8B84-48B6-8A4D-C2B86562A499}" type="presParOf" srcId="{0DCFA498-DFE2-429C-89E2-38E255560CCC}" destId="{42391CDD-F889-4C58-BE7D-CCA9653D3A49}" srcOrd="8" destOrd="0" presId="urn:microsoft.com/office/officeart/2008/layout/HexagonCluster"/>
    <dgm:cxn modelId="{40B88CA5-A30F-44CB-B11B-CD8F95135763}" type="presParOf" srcId="{42391CDD-F889-4C58-BE7D-CCA9653D3A49}" destId="{F9B5FDCB-6D29-43B5-BC73-7C7C575F83B3}" srcOrd="0" destOrd="0" presId="urn:microsoft.com/office/officeart/2008/layout/HexagonCluster"/>
    <dgm:cxn modelId="{B6370602-2348-4464-8AD4-FC882CF02659}" type="presParOf" srcId="{0DCFA498-DFE2-429C-89E2-38E255560CCC}" destId="{B099069B-1A27-4C4D-A247-68335584F5CD}" srcOrd="9" destOrd="0" presId="urn:microsoft.com/office/officeart/2008/layout/HexagonCluster"/>
    <dgm:cxn modelId="{049A014F-F295-447B-8B51-C2BF4B9CAD49}" type="presParOf" srcId="{B099069B-1A27-4C4D-A247-68335584F5CD}" destId="{F1C583B6-20B8-462D-AA2F-4978F4DAAEF2}" srcOrd="0" destOrd="0" presId="urn:microsoft.com/office/officeart/2008/layout/HexagonCluster"/>
    <dgm:cxn modelId="{F87BAE1D-7215-4F71-B6F2-74C3015705C2}" type="presParOf" srcId="{0DCFA498-DFE2-429C-89E2-38E255560CCC}" destId="{B5841FFC-B46B-4BB9-AF9E-5E6B21DF304A}" srcOrd="10" destOrd="0" presId="urn:microsoft.com/office/officeart/2008/layout/HexagonCluster"/>
    <dgm:cxn modelId="{067650B8-1BFF-45B2-B492-0080800D3E8D}" type="presParOf" srcId="{B5841FFC-B46B-4BB9-AF9E-5E6B21DF304A}" destId="{E9819797-319A-408E-A9CE-4B13D49B27B0}" srcOrd="0" destOrd="0" presId="urn:microsoft.com/office/officeart/2008/layout/HexagonCluster"/>
    <dgm:cxn modelId="{298F2DA1-6DF0-4130-B6A5-6E8461AAC6D0}" type="presParOf" srcId="{0DCFA498-DFE2-429C-89E2-38E255560CCC}" destId="{8EAE9112-C69D-4243-9E40-35B56C47AB3E}" srcOrd="11" destOrd="0" presId="urn:microsoft.com/office/officeart/2008/layout/HexagonCluster"/>
    <dgm:cxn modelId="{EA739550-554A-4C6A-A803-3C3105425287}" type="presParOf" srcId="{8EAE9112-C69D-4243-9E40-35B56C47AB3E}" destId="{A19D44DE-F054-46CF-B835-3CA58CB9515B}" srcOrd="0" destOrd="0" presId="urn:microsoft.com/office/officeart/2008/layout/HexagonCluster"/>
    <dgm:cxn modelId="{5398B26C-482E-42CF-B5E0-DFE06B4861DD}" type="presParOf" srcId="{0DCFA498-DFE2-429C-89E2-38E255560CCC}" destId="{93177975-1667-4F56-957E-373596D410A3}" srcOrd="12" destOrd="0" presId="urn:microsoft.com/office/officeart/2008/layout/HexagonCluster"/>
    <dgm:cxn modelId="{73577049-376C-4CDB-8C47-49FFCCBDF33C}" type="presParOf" srcId="{93177975-1667-4F56-957E-373596D410A3}" destId="{1EF29BFF-907C-4823-A293-4A51C6C175FC}" srcOrd="0" destOrd="0" presId="urn:microsoft.com/office/officeart/2008/layout/HexagonCluster"/>
    <dgm:cxn modelId="{DB0CEAD9-DBE2-49AA-9FB4-5F5F85B50E4E}" type="presParOf" srcId="{0DCFA498-DFE2-429C-89E2-38E255560CCC}" destId="{D61691F7-C378-43E0-9B0C-80B165B3E740}" srcOrd="13" destOrd="0" presId="urn:microsoft.com/office/officeart/2008/layout/HexagonCluster"/>
    <dgm:cxn modelId="{63306B70-DAC2-411C-82F5-86B9B6D5FAB7}" type="presParOf" srcId="{D61691F7-C378-43E0-9B0C-80B165B3E740}" destId="{7A01BE4C-E77C-4680-8570-063B6FB2AFAD}" srcOrd="0" destOrd="0" presId="urn:microsoft.com/office/officeart/2008/layout/HexagonCluster"/>
    <dgm:cxn modelId="{354FFDA6-283C-417B-873D-3EA6A3BF04E0}" type="presParOf" srcId="{0DCFA498-DFE2-429C-89E2-38E255560CCC}" destId="{92AE34D5-B60F-4EB7-841F-D7819DBD057E}" srcOrd="14" destOrd="0" presId="urn:microsoft.com/office/officeart/2008/layout/HexagonCluster"/>
    <dgm:cxn modelId="{A72FAAF4-50CF-4347-9429-106978B83757}" type="presParOf" srcId="{92AE34D5-B60F-4EB7-841F-D7819DBD057E}" destId="{B783A191-319C-423E-97F2-9EC62B5BB80B}" srcOrd="0" destOrd="0" presId="urn:microsoft.com/office/officeart/2008/layout/HexagonCluster"/>
    <dgm:cxn modelId="{5C191738-8505-4146-84A5-4BE41368E1F2}" type="presParOf" srcId="{0DCFA498-DFE2-429C-89E2-38E255560CCC}" destId="{983B3E8A-C1E3-477C-B72C-2084C062BF63}" srcOrd="15" destOrd="0" presId="urn:microsoft.com/office/officeart/2008/layout/HexagonCluster"/>
    <dgm:cxn modelId="{4D408FE5-2A59-4D3D-B6FA-69627F4171EF}" type="presParOf" srcId="{983B3E8A-C1E3-477C-B72C-2084C062BF63}" destId="{220A10CC-E342-4724-B1B0-FB7F07B19BB6}" srcOrd="0" destOrd="0" presId="urn:microsoft.com/office/officeart/2008/layout/HexagonCluster"/>
    <dgm:cxn modelId="{62925B8E-11F1-4B2D-AF42-8819D894DDF2}" type="presParOf" srcId="{0DCFA498-DFE2-429C-89E2-38E255560CCC}" destId="{3430494C-C1A9-4C4B-AF84-676C237DED51}" srcOrd="16" destOrd="0" presId="urn:microsoft.com/office/officeart/2008/layout/HexagonCluster"/>
    <dgm:cxn modelId="{3FCB4DFA-EB30-4BC5-90F6-185C1AF77360}" type="presParOf" srcId="{3430494C-C1A9-4C4B-AF84-676C237DED51}" destId="{081F642C-87A5-43A6-8BA2-EE8376A982F4}" srcOrd="0" destOrd="0" presId="urn:microsoft.com/office/officeart/2008/layout/HexagonCluster"/>
    <dgm:cxn modelId="{DC0A228A-168F-48F3-AB9D-83E1A832BC94}" type="presParOf" srcId="{0DCFA498-DFE2-429C-89E2-38E255560CCC}" destId="{E95F37EE-67D1-4C12-BB30-F45393A53A0C}" srcOrd="17" destOrd="0" presId="urn:microsoft.com/office/officeart/2008/layout/HexagonCluster"/>
    <dgm:cxn modelId="{B8EFAD9E-F7E4-4399-96D6-75C5FEB492A6}" type="presParOf" srcId="{E95F37EE-67D1-4C12-BB30-F45393A53A0C}" destId="{4633C0F5-0031-4A6F-889F-2ABA2E09E132}" srcOrd="0" destOrd="0" presId="urn:microsoft.com/office/officeart/2008/layout/HexagonCluster"/>
    <dgm:cxn modelId="{74E608EB-CC43-40AF-B6BE-6D45686A6F84}" type="presParOf" srcId="{0DCFA498-DFE2-429C-89E2-38E255560CCC}" destId="{7637BBC5-A4F9-4729-BB88-A64291DB3FD9}" srcOrd="18" destOrd="0" presId="urn:microsoft.com/office/officeart/2008/layout/HexagonCluster"/>
    <dgm:cxn modelId="{99138664-BF78-4BE0-8029-899F5C63DC69}" type="presParOf" srcId="{7637BBC5-A4F9-4729-BB88-A64291DB3FD9}" destId="{E14537B0-CA64-4275-98F0-D63C2ADC19B2}" srcOrd="0" destOrd="0" presId="urn:microsoft.com/office/officeart/2008/layout/HexagonCluster"/>
    <dgm:cxn modelId="{D551CBD0-17BA-46A8-8949-3ED3BE3FCC5C}" type="presParOf" srcId="{0DCFA498-DFE2-429C-89E2-38E255560CCC}" destId="{047715D7-A7E6-4A83-8681-897BC172D802}" srcOrd="19" destOrd="0" presId="urn:microsoft.com/office/officeart/2008/layout/HexagonCluster"/>
    <dgm:cxn modelId="{6A4FD909-7063-439F-A867-EF24634BDFC0}" type="presParOf" srcId="{047715D7-A7E6-4A83-8681-897BC172D802}" destId="{E7211422-879A-4997-85CC-990EBCF0F34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0EFA73-47EF-4ED8-9220-32961EC64264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2D664B75-00D2-4479-9201-200BDF79B6BE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Bilateral with MSs and Industry</a:t>
          </a:r>
          <a:endParaRPr lang="en-GB">
            <a:solidFill>
              <a:schemeClr val="bg1"/>
            </a:solidFill>
          </a:endParaRPr>
        </a:p>
      </dgm:t>
    </dgm:pt>
    <dgm:pt modelId="{151B1E88-E418-4732-96F5-9B8812C6BF68}" type="parTrans" cxnId="{66152C36-096D-42CC-B602-3E38C7D25AA0}">
      <dgm:prSet/>
      <dgm:spPr/>
      <dgm:t>
        <a:bodyPr/>
        <a:lstStyle/>
        <a:p>
          <a:endParaRPr lang="en-GB"/>
        </a:p>
      </dgm:t>
    </dgm:pt>
    <dgm:pt modelId="{399C5C21-66F7-4B64-8A66-67B2A3E2B3CD}" type="sibTrans" cxnId="{66152C36-096D-42CC-B602-3E38C7D25AA0}">
      <dgm:prSet/>
      <dgm:spPr/>
      <dgm:t>
        <a:bodyPr/>
        <a:lstStyle/>
        <a:p>
          <a:endParaRPr lang="en-GB"/>
        </a:p>
      </dgm:t>
    </dgm:pt>
    <dgm:pt modelId="{D322C715-1501-4CFC-A884-49BD8C8F58B2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Detailed technology prioritization based on MS Inputs</a:t>
          </a:r>
          <a:endParaRPr lang="en-GB">
            <a:solidFill>
              <a:schemeClr val="bg1"/>
            </a:solidFill>
          </a:endParaRPr>
        </a:p>
      </dgm:t>
    </dgm:pt>
    <dgm:pt modelId="{E9FBA577-836E-44E4-9937-263F66ED2508}" type="parTrans" cxnId="{F9A9ED71-F7A7-467C-89B3-92BF6AFA8FB5}">
      <dgm:prSet/>
      <dgm:spPr/>
      <dgm:t>
        <a:bodyPr/>
        <a:lstStyle/>
        <a:p>
          <a:endParaRPr lang="en-GB"/>
        </a:p>
      </dgm:t>
    </dgm:pt>
    <dgm:pt modelId="{F4AB9B87-83A5-48CC-A4E9-1BC618F520B1}" type="sibTrans" cxnId="{F9A9ED71-F7A7-467C-89B3-92BF6AFA8FB5}">
      <dgm:prSet/>
      <dgm:spPr/>
      <dgm:t>
        <a:bodyPr/>
        <a:lstStyle/>
        <a:p>
          <a:endParaRPr lang="en-GB"/>
        </a:p>
      </dgm:t>
    </dgm:pt>
    <dgm:pt modelId="{E172A87B-EB19-45D5-9466-7F13D73BB3AB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EEE GSTP Component Compendium to February IPC</a:t>
          </a:r>
          <a:endParaRPr lang="en-GB">
            <a:solidFill>
              <a:schemeClr val="bg1"/>
            </a:solidFill>
          </a:endParaRPr>
        </a:p>
      </dgm:t>
    </dgm:pt>
    <dgm:pt modelId="{38F02486-6D58-4EEF-9467-6229CB29CAE8}" type="parTrans" cxnId="{98AA4FB0-00AF-43B1-AE12-E0D638840151}">
      <dgm:prSet/>
      <dgm:spPr/>
      <dgm:t>
        <a:bodyPr/>
        <a:lstStyle/>
        <a:p>
          <a:endParaRPr lang="en-GB"/>
        </a:p>
      </dgm:t>
    </dgm:pt>
    <dgm:pt modelId="{DD37C5A8-1C7B-4517-9973-B87F258820DA}" type="sibTrans" cxnId="{98AA4FB0-00AF-43B1-AE12-E0D638840151}">
      <dgm:prSet/>
      <dgm:spPr/>
      <dgm:t>
        <a:bodyPr/>
        <a:lstStyle/>
        <a:p>
          <a:endParaRPr lang="en-GB"/>
        </a:p>
      </dgm:t>
    </dgm:pt>
    <dgm:pt modelId="{B83EDF86-B064-4B54-AF41-5632E2063006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Work Plan and Procurement Plan to March IPC </a:t>
          </a:r>
          <a:endParaRPr lang="en-GB">
            <a:solidFill>
              <a:schemeClr val="bg1"/>
            </a:solidFill>
          </a:endParaRPr>
        </a:p>
      </dgm:t>
    </dgm:pt>
    <dgm:pt modelId="{233DE884-8CCF-48AF-8DE9-2974FFF14A1E}" type="parTrans" cxnId="{2B696A5B-7CD3-40CD-9781-8D30887B3469}">
      <dgm:prSet/>
      <dgm:spPr/>
      <dgm:t>
        <a:bodyPr/>
        <a:lstStyle/>
        <a:p>
          <a:endParaRPr lang="en-GB"/>
        </a:p>
      </dgm:t>
    </dgm:pt>
    <dgm:pt modelId="{5BAA8552-1EA6-44C6-A7BF-D28173C87AB9}" type="sibTrans" cxnId="{2B696A5B-7CD3-40CD-9781-8D30887B3469}">
      <dgm:prSet/>
      <dgm:spPr/>
      <dgm:t>
        <a:bodyPr/>
        <a:lstStyle/>
        <a:p>
          <a:endParaRPr lang="en-GB"/>
        </a:p>
      </dgm:t>
    </dgm:pt>
    <dgm:pt modelId="{BA3E3926-A2D4-44A0-8735-6BD59B2E8C1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First ITTs and KO in 2024</a:t>
          </a:r>
          <a:endParaRPr lang="en-GB" dirty="0">
            <a:solidFill>
              <a:schemeClr val="bg1"/>
            </a:solidFill>
          </a:endParaRPr>
        </a:p>
      </dgm:t>
    </dgm:pt>
    <dgm:pt modelId="{E4EC2574-59A9-4F23-95D9-572F99FBE315}" type="parTrans" cxnId="{0B600741-6793-448E-8D27-A22109686000}">
      <dgm:prSet/>
      <dgm:spPr/>
      <dgm:t>
        <a:bodyPr/>
        <a:lstStyle/>
        <a:p>
          <a:endParaRPr lang="en-GB"/>
        </a:p>
      </dgm:t>
    </dgm:pt>
    <dgm:pt modelId="{7DEF97C8-3257-430D-BA68-09FB12E67F84}" type="sibTrans" cxnId="{0B600741-6793-448E-8D27-A22109686000}">
      <dgm:prSet/>
      <dgm:spPr/>
      <dgm:t>
        <a:bodyPr/>
        <a:lstStyle/>
        <a:p>
          <a:endParaRPr lang="en-GB"/>
        </a:p>
      </dgm:t>
    </dgm:pt>
    <dgm:pt modelId="{8C55BBDA-58B7-419B-B746-3DFD14F8E4F7}" type="pres">
      <dgm:prSet presAssocID="{600EFA73-47EF-4ED8-9220-32961EC64264}" presName="arrowDiagram" presStyleCnt="0">
        <dgm:presLayoutVars>
          <dgm:chMax val="5"/>
          <dgm:dir/>
          <dgm:resizeHandles val="exact"/>
        </dgm:presLayoutVars>
      </dgm:prSet>
      <dgm:spPr/>
    </dgm:pt>
    <dgm:pt modelId="{50E6FE28-63F2-443D-B8EE-0A0BD3153E4F}" type="pres">
      <dgm:prSet presAssocID="{600EFA73-47EF-4ED8-9220-32961EC64264}" presName="arrow" presStyleLbl="bgShp" presStyleIdx="0" presStyleCnt="1" custLinFactNeighborX="159"/>
      <dgm:spPr/>
    </dgm:pt>
    <dgm:pt modelId="{37EB397B-FEB4-4EBA-95D7-2C2AB124F289}" type="pres">
      <dgm:prSet presAssocID="{600EFA73-47EF-4ED8-9220-32961EC64264}" presName="arrowDiagram5" presStyleCnt="0"/>
      <dgm:spPr/>
    </dgm:pt>
    <dgm:pt modelId="{FD995968-E9CE-4116-83C9-3660F25A2B11}" type="pres">
      <dgm:prSet presAssocID="{2D664B75-00D2-4479-9201-200BDF79B6BE}" presName="bullet5a" presStyleLbl="node1" presStyleIdx="0" presStyleCnt="5"/>
      <dgm:spPr/>
    </dgm:pt>
    <dgm:pt modelId="{C4A7F51B-E659-443C-AE5C-775A2FE72536}" type="pres">
      <dgm:prSet presAssocID="{2D664B75-00D2-4479-9201-200BDF79B6BE}" presName="textBox5a" presStyleLbl="revTx" presStyleIdx="0" presStyleCnt="5" custScaleY="72153">
        <dgm:presLayoutVars>
          <dgm:bulletEnabled val="1"/>
        </dgm:presLayoutVars>
      </dgm:prSet>
      <dgm:spPr/>
    </dgm:pt>
    <dgm:pt modelId="{5EB31FEC-194A-42D8-A466-D2D6555478C1}" type="pres">
      <dgm:prSet presAssocID="{D322C715-1501-4CFC-A884-49BD8C8F58B2}" presName="bullet5b" presStyleLbl="node1" presStyleIdx="1" presStyleCnt="5"/>
      <dgm:spPr/>
    </dgm:pt>
    <dgm:pt modelId="{2B15D6BF-E11C-43ED-B7D3-4ECBE52F7439}" type="pres">
      <dgm:prSet presAssocID="{D322C715-1501-4CFC-A884-49BD8C8F58B2}" presName="textBox5b" presStyleLbl="revTx" presStyleIdx="1" presStyleCnt="5" custScaleY="63195">
        <dgm:presLayoutVars>
          <dgm:bulletEnabled val="1"/>
        </dgm:presLayoutVars>
      </dgm:prSet>
      <dgm:spPr/>
    </dgm:pt>
    <dgm:pt modelId="{9EA75CBB-D007-4035-A598-14AE47DB1DDC}" type="pres">
      <dgm:prSet presAssocID="{E172A87B-EB19-45D5-9466-7F13D73BB3AB}" presName="bullet5c" presStyleLbl="node1" presStyleIdx="2" presStyleCnt="5"/>
      <dgm:spPr/>
    </dgm:pt>
    <dgm:pt modelId="{8933A482-8BBE-41DC-BBCA-9460244F47CA}" type="pres">
      <dgm:prSet presAssocID="{E172A87B-EB19-45D5-9466-7F13D73BB3AB}" presName="textBox5c" presStyleLbl="revTx" presStyleIdx="2" presStyleCnt="5" custScaleY="54722" custLinFactNeighborY="-4381">
        <dgm:presLayoutVars>
          <dgm:bulletEnabled val="1"/>
        </dgm:presLayoutVars>
      </dgm:prSet>
      <dgm:spPr/>
    </dgm:pt>
    <dgm:pt modelId="{4030C443-E763-4E39-92C8-5A2412DD0FAC}" type="pres">
      <dgm:prSet presAssocID="{B83EDF86-B064-4B54-AF41-5632E2063006}" presName="bullet5d" presStyleLbl="node1" presStyleIdx="3" presStyleCnt="5"/>
      <dgm:spPr/>
    </dgm:pt>
    <dgm:pt modelId="{84052C37-EEC5-4DEF-8C9F-56EA5F973624}" type="pres">
      <dgm:prSet presAssocID="{B83EDF86-B064-4B54-AF41-5632E2063006}" presName="textBox5d" presStyleLbl="revTx" presStyleIdx="3" presStyleCnt="5" custScaleY="64646">
        <dgm:presLayoutVars>
          <dgm:bulletEnabled val="1"/>
        </dgm:presLayoutVars>
      </dgm:prSet>
      <dgm:spPr/>
    </dgm:pt>
    <dgm:pt modelId="{0415FB41-6C23-4A40-A97E-ABDE3B18C32F}" type="pres">
      <dgm:prSet presAssocID="{BA3E3926-A2D4-44A0-8735-6BD59B2E8C1C}" presName="bullet5e" presStyleLbl="node1" presStyleIdx="4" presStyleCnt="5"/>
      <dgm:spPr/>
    </dgm:pt>
    <dgm:pt modelId="{D0ED7771-2C18-4553-92E1-362A53E24991}" type="pres">
      <dgm:prSet presAssocID="{BA3E3926-A2D4-44A0-8735-6BD59B2E8C1C}" presName="textBox5e" presStyleLbl="revTx" presStyleIdx="4" presStyleCnt="5" custScaleX="93955" custScaleY="33645" custLinFactNeighborX="50084" custLinFactNeighborY="-18639">
        <dgm:presLayoutVars>
          <dgm:bulletEnabled val="1"/>
        </dgm:presLayoutVars>
      </dgm:prSet>
      <dgm:spPr/>
    </dgm:pt>
  </dgm:ptLst>
  <dgm:cxnLst>
    <dgm:cxn modelId="{2C701708-698C-4A09-849D-25FA7F021E32}" type="presOf" srcId="{BA3E3926-A2D4-44A0-8735-6BD59B2E8C1C}" destId="{D0ED7771-2C18-4553-92E1-362A53E24991}" srcOrd="0" destOrd="0" presId="urn:microsoft.com/office/officeart/2005/8/layout/arrow2"/>
    <dgm:cxn modelId="{17067A13-D099-4BF3-90F0-689BEF79D9B7}" type="presOf" srcId="{B83EDF86-B064-4B54-AF41-5632E2063006}" destId="{84052C37-EEC5-4DEF-8C9F-56EA5F973624}" srcOrd="0" destOrd="0" presId="urn:microsoft.com/office/officeart/2005/8/layout/arrow2"/>
    <dgm:cxn modelId="{0E8DAB19-90F9-4DD2-BD49-F062840A60F8}" type="presOf" srcId="{D322C715-1501-4CFC-A884-49BD8C8F58B2}" destId="{2B15D6BF-E11C-43ED-B7D3-4ECBE52F7439}" srcOrd="0" destOrd="0" presId="urn:microsoft.com/office/officeart/2005/8/layout/arrow2"/>
    <dgm:cxn modelId="{0A2BB634-93B5-4D01-9F98-B0F7D12458F0}" type="presOf" srcId="{2D664B75-00D2-4479-9201-200BDF79B6BE}" destId="{C4A7F51B-E659-443C-AE5C-775A2FE72536}" srcOrd="0" destOrd="0" presId="urn:microsoft.com/office/officeart/2005/8/layout/arrow2"/>
    <dgm:cxn modelId="{66152C36-096D-42CC-B602-3E38C7D25AA0}" srcId="{600EFA73-47EF-4ED8-9220-32961EC64264}" destId="{2D664B75-00D2-4479-9201-200BDF79B6BE}" srcOrd="0" destOrd="0" parTransId="{151B1E88-E418-4732-96F5-9B8812C6BF68}" sibTransId="{399C5C21-66F7-4B64-8A66-67B2A3E2B3CD}"/>
    <dgm:cxn modelId="{2B696A5B-7CD3-40CD-9781-8D30887B3469}" srcId="{600EFA73-47EF-4ED8-9220-32961EC64264}" destId="{B83EDF86-B064-4B54-AF41-5632E2063006}" srcOrd="3" destOrd="0" parTransId="{233DE884-8CCF-48AF-8DE9-2974FFF14A1E}" sibTransId="{5BAA8552-1EA6-44C6-A7BF-D28173C87AB9}"/>
    <dgm:cxn modelId="{0B600741-6793-448E-8D27-A22109686000}" srcId="{600EFA73-47EF-4ED8-9220-32961EC64264}" destId="{BA3E3926-A2D4-44A0-8735-6BD59B2E8C1C}" srcOrd="4" destOrd="0" parTransId="{E4EC2574-59A9-4F23-95D9-572F99FBE315}" sibTransId="{7DEF97C8-3257-430D-BA68-09FB12E67F84}"/>
    <dgm:cxn modelId="{F9A9ED71-F7A7-467C-89B3-92BF6AFA8FB5}" srcId="{600EFA73-47EF-4ED8-9220-32961EC64264}" destId="{D322C715-1501-4CFC-A884-49BD8C8F58B2}" srcOrd="1" destOrd="0" parTransId="{E9FBA577-836E-44E4-9937-263F66ED2508}" sibTransId="{F4AB9B87-83A5-48CC-A4E9-1BC618F520B1}"/>
    <dgm:cxn modelId="{86A06C78-E28F-4EF9-8060-C3F8CC630889}" type="presOf" srcId="{600EFA73-47EF-4ED8-9220-32961EC64264}" destId="{8C55BBDA-58B7-419B-B746-3DFD14F8E4F7}" srcOrd="0" destOrd="0" presId="urn:microsoft.com/office/officeart/2005/8/layout/arrow2"/>
    <dgm:cxn modelId="{98AA4FB0-00AF-43B1-AE12-E0D638840151}" srcId="{600EFA73-47EF-4ED8-9220-32961EC64264}" destId="{E172A87B-EB19-45D5-9466-7F13D73BB3AB}" srcOrd="2" destOrd="0" parTransId="{38F02486-6D58-4EEF-9467-6229CB29CAE8}" sibTransId="{DD37C5A8-1C7B-4517-9973-B87F258820DA}"/>
    <dgm:cxn modelId="{4125A1D7-E13A-4E67-B340-3A0731B3D017}" type="presOf" srcId="{E172A87B-EB19-45D5-9466-7F13D73BB3AB}" destId="{8933A482-8BBE-41DC-BBCA-9460244F47CA}" srcOrd="0" destOrd="0" presId="urn:microsoft.com/office/officeart/2005/8/layout/arrow2"/>
    <dgm:cxn modelId="{7E3E2FCA-AC6E-4D2F-AB8F-D2690D390E0A}" type="presParOf" srcId="{8C55BBDA-58B7-419B-B746-3DFD14F8E4F7}" destId="{50E6FE28-63F2-443D-B8EE-0A0BD3153E4F}" srcOrd="0" destOrd="0" presId="urn:microsoft.com/office/officeart/2005/8/layout/arrow2"/>
    <dgm:cxn modelId="{8CE8E306-9DEB-4355-A8A5-6B5EB2AD579B}" type="presParOf" srcId="{8C55BBDA-58B7-419B-B746-3DFD14F8E4F7}" destId="{37EB397B-FEB4-4EBA-95D7-2C2AB124F289}" srcOrd="1" destOrd="0" presId="urn:microsoft.com/office/officeart/2005/8/layout/arrow2"/>
    <dgm:cxn modelId="{32449412-B81B-4FF8-BFDB-041CE0875526}" type="presParOf" srcId="{37EB397B-FEB4-4EBA-95D7-2C2AB124F289}" destId="{FD995968-E9CE-4116-83C9-3660F25A2B11}" srcOrd="0" destOrd="0" presId="urn:microsoft.com/office/officeart/2005/8/layout/arrow2"/>
    <dgm:cxn modelId="{4F16C63F-EB67-4321-9EA3-5B1B19A36E0D}" type="presParOf" srcId="{37EB397B-FEB4-4EBA-95D7-2C2AB124F289}" destId="{C4A7F51B-E659-443C-AE5C-775A2FE72536}" srcOrd="1" destOrd="0" presId="urn:microsoft.com/office/officeart/2005/8/layout/arrow2"/>
    <dgm:cxn modelId="{1585495B-1325-40A2-8683-4AEE94F85610}" type="presParOf" srcId="{37EB397B-FEB4-4EBA-95D7-2C2AB124F289}" destId="{5EB31FEC-194A-42D8-A466-D2D6555478C1}" srcOrd="2" destOrd="0" presId="urn:microsoft.com/office/officeart/2005/8/layout/arrow2"/>
    <dgm:cxn modelId="{44A66395-6101-410B-BB04-F39325046183}" type="presParOf" srcId="{37EB397B-FEB4-4EBA-95D7-2C2AB124F289}" destId="{2B15D6BF-E11C-43ED-B7D3-4ECBE52F7439}" srcOrd="3" destOrd="0" presId="urn:microsoft.com/office/officeart/2005/8/layout/arrow2"/>
    <dgm:cxn modelId="{29BC7F65-887B-4789-8B2E-CD73BE3262D8}" type="presParOf" srcId="{37EB397B-FEB4-4EBA-95D7-2C2AB124F289}" destId="{9EA75CBB-D007-4035-A598-14AE47DB1DDC}" srcOrd="4" destOrd="0" presId="urn:microsoft.com/office/officeart/2005/8/layout/arrow2"/>
    <dgm:cxn modelId="{C1E51DB1-514B-4D11-A9CA-2DE3E31EE693}" type="presParOf" srcId="{37EB397B-FEB4-4EBA-95D7-2C2AB124F289}" destId="{8933A482-8BBE-41DC-BBCA-9460244F47CA}" srcOrd="5" destOrd="0" presId="urn:microsoft.com/office/officeart/2005/8/layout/arrow2"/>
    <dgm:cxn modelId="{326FB4F5-D367-4488-99E5-EC10388B19F3}" type="presParOf" srcId="{37EB397B-FEB4-4EBA-95D7-2C2AB124F289}" destId="{4030C443-E763-4E39-92C8-5A2412DD0FAC}" srcOrd="6" destOrd="0" presId="urn:microsoft.com/office/officeart/2005/8/layout/arrow2"/>
    <dgm:cxn modelId="{27EF8CBE-FFAC-469B-8740-C362318EAB4B}" type="presParOf" srcId="{37EB397B-FEB4-4EBA-95D7-2C2AB124F289}" destId="{84052C37-EEC5-4DEF-8C9F-56EA5F973624}" srcOrd="7" destOrd="0" presId="urn:microsoft.com/office/officeart/2005/8/layout/arrow2"/>
    <dgm:cxn modelId="{C42A37C2-E2B8-473D-8E17-C8F2A1AFFE80}" type="presParOf" srcId="{37EB397B-FEB4-4EBA-95D7-2C2AB124F289}" destId="{0415FB41-6C23-4A40-A97E-ABDE3B18C32F}" srcOrd="8" destOrd="0" presId="urn:microsoft.com/office/officeart/2005/8/layout/arrow2"/>
    <dgm:cxn modelId="{3FFB1CB4-CFFE-4EB4-8CC4-E86853375DAB}" type="presParOf" srcId="{37EB397B-FEB4-4EBA-95D7-2C2AB124F289}" destId="{D0ED7771-2C18-4553-92E1-362A53E24991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31D48-EF39-4189-9A01-F7D979E320F6}">
      <dsp:nvSpPr>
        <dsp:cNvPr id="0" name=""/>
        <dsp:cNvSpPr/>
      </dsp:nvSpPr>
      <dsp:spPr>
        <a:xfrm>
          <a:off x="2376542" y="3227407"/>
          <a:ext cx="2218872" cy="1904967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Time-to-market of qualified products</a:t>
          </a:r>
        </a:p>
      </dsp:txBody>
      <dsp:txXfrm>
        <a:off x="2720195" y="3522443"/>
        <a:ext cx="1531566" cy="1314895"/>
      </dsp:txXfrm>
    </dsp:sp>
    <dsp:sp modelId="{47373A90-18B0-4AA4-B6BD-4235E449152B}">
      <dsp:nvSpPr>
        <dsp:cNvPr id="0" name=""/>
        <dsp:cNvSpPr/>
      </dsp:nvSpPr>
      <dsp:spPr>
        <a:xfrm>
          <a:off x="2470286" y="4069226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530B1-A6D4-4418-B3B1-2129F3C5DA2D}">
      <dsp:nvSpPr>
        <dsp:cNvPr id="0" name=""/>
        <dsp:cNvSpPr/>
      </dsp:nvSpPr>
      <dsp:spPr>
        <a:xfrm>
          <a:off x="543285" y="2240949"/>
          <a:ext cx="2218872" cy="19049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B3122-CC5B-40BB-9FD1-26DA9D21097A}">
      <dsp:nvSpPr>
        <dsp:cNvPr id="0" name=""/>
        <dsp:cNvSpPr/>
      </dsp:nvSpPr>
      <dsp:spPr>
        <a:xfrm>
          <a:off x="2063318" y="3892901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EF851-8A8C-4835-B844-21AE9061F045}">
      <dsp:nvSpPr>
        <dsp:cNvPr id="0" name=""/>
        <dsp:cNvSpPr/>
      </dsp:nvSpPr>
      <dsp:spPr>
        <a:xfrm>
          <a:off x="4199260" y="2178192"/>
          <a:ext cx="2544735" cy="2018313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Strategic partnerships </a:t>
          </a:r>
        </a:p>
      </dsp:txBody>
      <dsp:txXfrm>
        <a:off x="4579514" y="2479784"/>
        <a:ext cx="1784227" cy="1415129"/>
      </dsp:txXfrm>
    </dsp:sp>
    <dsp:sp modelId="{4D88E06E-8EAD-442F-9468-2A42A3F5C244}">
      <dsp:nvSpPr>
        <dsp:cNvPr id="0" name=""/>
        <dsp:cNvSpPr/>
      </dsp:nvSpPr>
      <dsp:spPr>
        <a:xfrm>
          <a:off x="6384831" y="3109945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6C4BC-914F-4918-A1C2-04422A0A602A}">
      <dsp:nvSpPr>
        <dsp:cNvPr id="0" name=""/>
        <dsp:cNvSpPr/>
      </dsp:nvSpPr>
      <dsp:spPr>
        <a:xfrm>
          <a:off x="8217951" y="2129423"/>
          <a:ext cx="2218872" cy="19049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63BD5-91B2-40DE-9580-AD292193F792}">
      <dsp:nvSpPr>
        <dsp:cNvPr id="0" name=""/>
        <dsp:cNvSpPr/>
      </dsp:nvSpPr>
      <dsp:spPr>
        <a:xfrm>
          <a:off x="6377681" y="4131905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5FDCB-6D29-43B5-BC73-7C7C575F83B3}">
      <dsp:nvSpPr>
        <dsp:cNvPr id="0" name=""/>
        <dsp:cNvSpPr/>
      </dsp:nvSpPr>
      <dsp:spPr>
        <a:xfrm>
          <a:off x="2335415" y="1067861"/>
          <a:ext cx="2366715" cy="2018313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Sustainable products, no access restrictions</a:t>
          </a:r>
        </a:p>
      </dsp:txBody>
      <dsp:txXfrm>
        <a:off x="2700834" y="1379487"/>
        <a:ext cx="1635877" cy="1395061"/>
      </dsp:txXfrm>
    </dsp:sp>
    <dsp:sp modelId="{F1C583B6-20B8-462D-AA2F-4978F4DAAEF2}">
      <dsp:nvSpPr>
        <dsp:cNvPr id="0" name=""/>
        <dsp:cNvSpPr/>
      </dsp:nvSpPr>
      <dsp:spPr>
        <a:xfrm>
          <a:off x="3972771" y="1223817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19797-319A-408E-A9CE-4B13D49B27B0}">
      <dsp:nvSpPr>
        <dsp:cNvPr id="0" name=""/>
        <dsp:cNvSpPr/>
      </dsp:nvSpPr>
      <dsp:spPr>
        <a:xfrm>
          <a:off x="4285996" y="157174"/>
          <a:ext cx="2218872" cy="19049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D44DE-F054-46CF-B835-3CA58CB9515B}">
      <dsp:nvSpPr>
        <dsp:cNvPr id="0" name=""/>
        <dsp:cNvSpPr/>
      </dsp:nvSpPr>
      <dsp:spPr>
        <a:xfrm>
          <a:off x="4731313" y="1810538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29BFF-907C-4823-A293-4A51C6C175FC}">
      <dsp:nvSpPr>
        <dsp:cNvPr id="0" name=""/>
        <dsp:cNvSpPr/>
      </dsp:nvSpPr>
      <dsp:spPr>
        <a:xfrm>
          <a:off x="6138557" y="917179"/>
          <a:ext cx="2553477" cy="2159623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Increase European competitive-ness</a:t>
          </a:r>
        </a:p>
      </dsp:txBody>
      <dsp:txXfrm>
        <a:off x="6531315" y="1249357"/>
        <a:ext cx="1767961" cy="1495267"/>
      </dsp:txXfrm>
    </dsp:sp>
    <dsp:sp modelId="{7A01BE4C-E77C-4680-8570-063B6FB2AFAD}">
      <dsp:nvSpPr>
        <dsp:cNvPr id="0" name=""/>
        <dsp:cNvSpPr/>
      </dsp:nvSpPr>
      <dsp:spPr>
        <a:xfrm>
          <a:off x="6662577" y="2824405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3A191-319C-423E-97F2-9EC62B5BB80B}">
      <dsp:nvSpPr>
        <dsp:cNvPr id="0" name=""/>
        <dsp:cNvSpPr/>
      </dsp:nvSpPr>
      <dsp:spPr>
        <a:xfrm>
          <a:off x="6330226" y="3192664"/>
          <a:ext cx="2218872" cy="19049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A10CC-E342-4724-B1B0-FB7F07B19BB6}">
      <dsp:nvSpPr>
        <dsp:cNvPr id="0" name=""/>
        <dsp:cNvSpPr/>
      </dsp:nvSpPr>
      <dsp:spPr>
        <a:xfrm>
          <a:off x="8654169" y="2182930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F642C-87A5-43A6-8BA2-EE8376A982F4}">
      <dsp:nvSpPr>
        <dsp:cNvPr id="0" name=""/>
        <dsp:cNvSpPr/>
      </dsp:nvSpPr>
      <dsp:spPr>
        <a:xfrm>
          <a:off x="8265637" y="110782"/>
          <a:ext cx="2218872" cy="1904967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Strong European Supply Chain </a:t>
          </a:r>
        </a:p>
      </dsp:txBody>
      <dsp:txXfrm>
        <a:off x="8609290" y="405818"/>
        <a:ext cx="1531566" cy="1314895"/>
      </dsp:txXfrm>
    </dsp:sp>
    <dsp:sp modelId="{4633C0F5-0031-4A6F-889F-2ABA2E09E132}">
      <dsp:nvSpPr>
        <dsp:cNvPr id="0" name=""/>
        <dsp:cNvSpPr/>
      </dsp:nvSpPr>
      <dsp:spPr>
        <a:xfrm>
          <a:off x="9757802" y="170936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537B0-CA64-4275-98F0-D63C2ADC19B2}">
      <dsp:nvSpPr>
        <dsp:cNvPr id="0" name=""/>
        <dsp:cNvSpPr/>
      </dsp:nvSpPr>
      <dsp:spPr>
        <a:xfrm>
          <a:off x="11136339" y="5223638"/>
          <a:ext cx="45730" cy="104011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11422-879A-4997-85CC-990EBCF0F34A}">
      <dsp:nvSpPr>
        <dsp:cNvPr id="0" name=""/>
        <dsp:cNvSpPr/>
      </dsp:nvSpPr>
      <dsp:spPr>
        <a:xfrm>
          <a:off x="7852856" y="4861758"/>
          <a:ext cx="258829" cy="2230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6FE28-63F2-443D-B8EE-0A0BD3153E4F}">
      <dsp:nvSpPr>
        <dsp:cNvPr id="0" name=""/>
        <dsp:cNvSpPr/>
      </dsp:nvSpPr>
      <dsp:spPr>
        <a:xfrm>
          <a:off x="1478942" y="0"/>
          <a:ext cx="8802825" cy="550176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95968-E9CE-4116-83C9-3660F25A2B11}">
      <dsp:nvSpPr>
        <dsp:cNvPr id="0" name=""/>
        <dsp:cNvSpPr/>
      </dsp:nvSpPr>
      <dsp:spPr>
        <a:xfrm>
          <a:off x="2332024" y="4091113"/>
          <a:ext cx="202464" cy="2024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7F51B-E659-443C-AE5C-775A2FE72536}">
      <dsp:nvSpPr>
        <dsp:cNvPr id="0" name=""/>
        <dsp:cNvSpPr/>
      </dsp:nvSpPr>
      <dsp:spPr>
        <a:xfrm>
          <a:off x="2433257" y="4374662"/>
          <a:ext cx="1153170" cy="94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282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</a:rPr>
            <a:t>Bilateral with MSs and Industry</a:t>
          </a:r>
          <a:endParaRPr lang="en-GB" sz="1700" kern="1200">
            <a:solidFill>
              <a:schemeClr val="bg1"/>
            </a:solidFill>
          </a:endParaRPr>
        </a:p>
      </dsp:txBody>
      <dsp:txXfrm>
        <a:off x="2433257" y="4374662"/>
        <a:ext cx="1153170" cy="944786"/>
      </dsp:txXfrm>
    </dsp:sp>
    <dsp:sp modelId="{5EB31FEC-194A-42D8-A466-D2D6555478C1}">
      <dsp:nvSpPr>
        <dsp:cNvPr id="0" name=""/>
        <dsp:cNvSpPr/>
      </dsp:nvSpPr>
      <dsp:spPr>
        <a:xfrm>
          <a:off x="3427976" y="3038075"/>
          <a:ext cx="316901" cy="316901"/>
        </a:xfrm>
        <a:prstGeom prst="ellipse">
          <a:avLst/>
        </a:prstGeom>
        <a:solidFill>
          <a:schemeClr val="accent4">
            <a:hueOff val="118853"/>
            <a:satOff val="-20602"/>
            <a:lumOff val="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5D6BF-E11C-43ED-B7D3-4ECBE52F7439}">
      <dsp:nvSpPr>
        <dsp:cNvPr id="0" name=""/>
        <dsp:cNvSpPr/>
      </dsp:nvSpPr>
      <dsp:spPr>
        <a:xfrm>
          <a:off x="3586427" y="3620747"/>
          <a:ext cx="1461269" cy="145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92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</a:rPr>
            <a:t>Detailed technology prioritization based on MS Inputs</a:t>
          </a:r>
          <a:endParaRPr lang="en-GB" sz="1700" kern="1200">
            <a:solidFill>
              <a:schemeClr val="bg1"/>
            </a:solidFill>
          </a:endParaRPr>
        </a:p>
      </dsp:txBody>
      <dsp:txXfrm>
        <a:off x="3586427" y="3620747"/>
        <a:ext cx="1461269" cy="1456796"/>
      </dsp:txXfrm>
    </dsp:sp>
    <dsp:sp modelId="{9EA75CBB-D007-4035-A598-14AE47DB1DDC}">
      <dsp:nvSpPr>
        <dsp:cNvPr id="0" name=""/>
        <dsp:cNvSpPr/>
      </dsp:nvSpPr>
      <dsp:spPr>
        <a:xfrm>
          <a:off x="4836428" y="2198505"/>
          <a:ext cx="422535" cy="422535"/>
        </a:xfrm>
        <a:prstGeom prst="ellipse">
          <a:avLst/>
        </a:prstGeom>
        <a:solidFill>
          <a:schemeClr val="accent4">
            <a:hueOff val="237707"/>
            <a:satOff val="-41203"/>
            <a:lumOff val="7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3A482-8BBE-41DC-BBCA-9460244F47CA}">
      <dsp:nvSpPr>
        <dsp:cNvPr id="0" name=""/>
        <dsp:cNvSpPr/>
      </dsp:nvSpPr>
      <dsp:spPr>
        <a:xfrm>
          <a:off x="5047696" y="2974309"/>
          <a:ext cx="1698945" cy="16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893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</a:rPr>
            <a:t>EEE GSTP Component Compendium to February IPC</a:t>
          </a:r>
          <a:endParaRPr lang="en-GB" sz="1700" kern="1200">
            <a:solidFill>
              <a:schemeClr val="bg1"/>
            </a:solidFill>
          </a:endParaRPr>
        </a:p>
      </dsp:txBody>
      <dsp:txXfrm>
        <a:off x="5047696" y="2974309"/>
        <a:ext cx="1698945" cy="1692000"/>
      </dsp:txXfrm>
    </dsp:sp>
    <dsp:sp modelId="{4030C443-E763-4E39-92C8-5A2412DD0FAC}">
      <dsp:nvSpPr>
        <dsp:cNvPr id="0" name=""/>
        <dsp:cNvSpPr/>
      </dsp:nvSpPr>
      <dsp:spPr>
        <a:xfrm>
          <a:off x="6473753" y="1542695"/>
          <a:ext cx="545775" cy="545775"/>
        </a:xfrm>
        <a:prstGeom prst="ellipse">
          <a:avLst/>
        </a:prstGeom>
        <a:solidFill>
          <a:schemeClr val="accent4">
            <a:hueOff val="356560"/>
            <a:satOff val="-61805"/>
            <a:lumOff val="1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52C37-EEC5-4DEF-8C9F-56EA5F973624}">
      <dsp:nvSpPr>
        <dsp:cNvPr id="0" name=""/>
        <dsp:cNvSpPr/>
      </dsp:nvSpPr>
      <dsp:spPr>
        <a:xfrm>
          <a:off x="6746641" y="2467189"/>
          <a:ext cx="1760565" cy="2382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195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</a:rPr>
            <a:t>Work Plan and Procurement Plan to March IPC </a:t>
          </a:r>
          <a:endParaRPr lang="en-GB" sz="1700" kern="1200">
            <a:solidFill>
              <a:schemeClr val="bg1"/>
            </a:solidFill>
          </a:endParaRPr>
        </a:p>
      </dsp:txBody>
      <dsp:txXfrm>
        <a:off x="6746641" y="2467189"/>
        <a:ext cx="1760565" cy="2382970"/>
      </dsp:txXfrm>
    </dsp:sp>
    <dsp:sp modelId="{0415FB41-6C23-4A40-A97E-ABDE3B18C32F}">
      <dsp:nvSpPr>
        <dsp:cNvPr id="0" name=""/>
        <dsp:cNvSpPr/>
      </dsp:nvSpPr>
      <dsp:spPr>
        <a:xfrm>
          <a:off x="8159495" y="1104754"/>
          <a:ext cx="695423" cy="695423"/>
        </a:xfrm>
        <a:prstGeom prst="ellipse">
          <a:avLst/>
        </a:prstGeom>
        <a:solidFill>
          <a:schemeClr val="accent4">
            <a:hueOff val="475413"/>
            <a:satOff val="-82407"/>
            <a:lumOff val="1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D7771-2C18-4553-92E1-362A53E24991}">
      <dsp:nvSpPr>
        <dsp:cNvPr id="0" name=""/>
        <dsp:cNvSpPr/>
      </dsp:nvSpPr>
      <dsp:spPr>
        <a:xfrm>
          <a:off x="9442181" y="2041173"/>
          <a:ext cx="1654138" cy="1362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49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First ITTs and KO in 2024</a:t>
          </a:r>
          <a:endParaRPr lang="en-GB" sz="1700" kern="1200" dirty="0">
            <a:solidFill>
              <a:schemeClr val="bg1"/>
            </a:solidFill>
          </a:endParaRPr>
        </a:p>
      </dsp:txBody>
      <dsp:txXfrm>
        <a:off x="9442181" y="2041173"/>
        <a:ext cx="1654138" cy="1362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10/14/2024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3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07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48416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70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3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5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8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4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9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4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2.png"/><Relationship Id="rId3" Type="http://schemas.openxmlformats.org/officeDocument/2006/relationships/image" Target="../media/image54.png"/><Relationship Id="rId21" Type="http://schemas.openxmlformats.org/officeDocument/2006/relationships/image" Target="../media/image68.png"/><Relationship Id="rId7" Type="http://schemas.openxmlformats.org/officeDocument/2006/relationships/image" Target="../media/image3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1.png"/><Relationship Id="rId2" Type="http://schemas.openxmlformats.org/officeDocument/2006/relationships/image" Target="../media/image30.jpe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11" Type="http://schemas.openxmlformats.org/officeDocument/2006/relationships/image" Target="../media/image58.png"/><Relationship Id="rId24" Type="http://schemas.openxmlformats.org/officeDocument/2006/relationships/image" Target="../media/image70.png"/><Relationship Id="rId5" Type="http://schemas.openxmlformats.org/officeDocument/2006/relationships/image" Target="../media/image43.png"/><Relationship Id="rId15" Type="http://schemas.openxmlformats.org/officeDocument/2006/relationships/image" Target="../media/image62.png"/><Relationship Id="rId23" Type="http://schemas.openxmlformats.org/officeDocument/2006/relationships/image" Target="../media/image49.png"/><Relationship Id="rId28" Type="http://schemas.openxmlformats.org/officeDocument/2006/relationships/image" Target="../media/image37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3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1.png"/><Relationship Id="rId3" Type="http://schemas.openxmlformats.org/officeDocument/2006/relationships/image" Target="../media/image2.png"/><Relationship Id="rId21" Type="http://schemas.openxmlformats.org/officeDocument/2006/relationships/image" Target="../media/image67.png"/><Relationship Id="rId7" Type="http://schemas.openxmlformats.org/officeDocument/2006/relationships/image" Target="../media/image4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0.png"/><Relationship Id="rId2" Type="http://schemas.openxmlformats.org/officeDocument/2006/relationships/image" Target="../media/image31.jpe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24" Type="http://schemas.openxmlformats.org/officeDocument/2006/relationships/image" Target="../media/image49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3.png"/><Relationship Id="rId10" Type="http://schemas.openxmlformats.org/officeDocument/2006/relationships/image" Target="../media/image8.png"/><Relationship Id="rId19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2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1.png"/><Relationship Id="rId3" Type="http://schemas.openxmlformats.org/officeDocument/2006/relationships/image" Target="../media/image2.png"/><Relationship Id="rId21" Type="http://schemas.openxmlformats.org/officeDocument/2006/relationships/image" Target="../media/image67.png"/><Relationship Id="rId7" Type="http://schemas.openxmlformats.org/officeDocument/2006/relationships/image" Target="../media/image4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0.png"/><Relationship Id="rId2" Type="http://schemas.openxmlformats.org/officeDocument/2006/relationships/image" Target="../media/image33.jpe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24" Type="http://schemas.openxmlformats.org/officeDocument/2006/relationships/image" Target="../media/image49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3.png"/><Relationship Id="rId10" Type="http://schemas.openxmlformats.org/officeDocument/2006/relationships/image" Target="../media/image8.png"/><Relationship Id="rId19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1.png"/><Relationship Id="rId3" Type="http://schemas.openxmlformats.org/officeDocument/2006/relationships/image" Target="../media/image2.png"/><Relationship Id="rId21" Type="http://schemas.openxmlformats.org/officeDocument/2006/relationships/image" Target="../media/image67.png"/><Relationship Id="rId7" Type="http://schemas.openxmlformats.org/officeDocument/2006/relationships/image" Target="../media/image4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0.png"/><Relationship Id="rId2" Type="http://schemas.openxmlformats.org/officeDocument/2006/relationships/image" Target="../media/image34.jpe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11" Type="http://schemas.openxmlformats.org/officeDocument/2006/relationships/image" Target="../media/image57.png"/><Relationship Id="rId24" Type="http://schemas.openxmlformats.org/officeDocument/2006/relationships/image" Target="../media/image49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3.png"/><Relationship Id="rId10" Type="http://schemas.openxmlformats.org/officeDocument/2006/relationships/image" Target="../media/image8.png"/><Relationship Id="rId19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Releasable to the Public</a:t>
            </a:r>
            <a:endParaRPr lang="en-GB" sz="800" noProof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DARK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A875B3D-BD9D-41FC-F177-25B2B8FF9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9882-4353-2A18-B98A-08215055C7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1303" y="969600"/>
            <a:ext cx="11735622" cy="532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Box DG">
            <a:extLst>
              <a:ext uri="{FF2B5EF4-FFF2-40B4-BE49-F238E27FC236}">
                <a16:creationId xmlns:a16="http://schemas.microsoft.com/office/drawing/2014/main" id="{3660167A-2BEA-DF2C-75B0-4A03FF83BD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5"/>
            <a:ext cx="6706957" cy="2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1064" noProof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8AFA99-DE8A-65FD-3500-B9E96D9FB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305" y="209126"/>
            <a:ext cx="10582276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Box 34">
            <a:extLst>
              <a:ext uri="{FF2B5EF4-FFF2-40B4-BE49-F238E27FC236}">
                <a16:creationId xmlns:a16="http://schemas.microsoft.com/office/drawing/2014/main" id="{4417C273-0F21-D3ED-4F0C-D5A3ED94EF52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64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64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A68A8D-1842-25E4-DA50-AA50F46EAA5E}"/>
              </a:ext>
            </a:extLst>
          </p:cNvPr>
          <p:cNvSpPr txBox="1"/>
          <p:nvPr userDrawn="1"/>
        </p:nvSpPr>
        <p:spPr>
          <a:xfrm>
            <a:off x="122995" y="6291178"/>
            <a:ext cx="4625803" cy="24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8FED239-3C43-F1DE-9865-588C111DD804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3" y="6584400"/>
            <a:ext cx="1645884" cy="10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09DED-BAF1-8106-0593-7F0098174A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3" y="6438901"/>
            <a:ext cx="10213251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E1AF0E-A3F0-8F60-B866-0EE8C343A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4" t="23169" r="11146" b="29986"/>
          <a:stretch/>
        </p:blipFill>
        <p:spPr>
          <a:xfrm>
            <a:off x="10663214" y="88359"/>
            <a:ext cx="1562127" cy="6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29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b="0">
                <a:solidFill>
                  <a:schemeClr val="tx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US" altLang="en-US"/>
              <a:t>PLACE YOUR TITLE HERE</a:t>
            </a:r>
            <a:endParaRPr lang="en-GB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3B32172-234C-EB4C-9CE8-7E3386E22E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35206" y="883059"/>
            <a:ext cx="11795829" cy="544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NotesEsa" panose="02000506030000020004" pitchFamily="2" charset="77"/>
              </a:defRPr>
            </a:lvl1pPr>
            <a:lvl2pPr>
              <a:defRPr sz="2000">
                <a:solidFill>
                  <a:schemeClr val="tx1"/>
                </a:solidFill>
                <a:latin typeface="NotesEsa" panose="02000506030000020004" pitchFamily="2" charset="77"/>
              </a:defRPr>
            </a:lvl2pPr>
            <a:lvl3pPr>
              <a:defRPr sz="2000">
                <a:solidFill>
                  <a:schemeClr val="tx1"/>
                </a:solidFill>
                <a:latin typeface="NotesEsa" panose="02000506030000020004" pitchFamily="2" charset="77"/>
              </a:defRPr>
            </a:lvl3pPr>
            <a:lvl4pPr>
              <a:defRPr sz="2000">
                <a:solidFill>
                  <a:schemeClr val="tx1"/>
                </a:solidFill>
                <a:latin typeface="NotesEsa" panose="02000506030000020004" pitchFamily="2" charset="77"/>
              </a:defRPr>
            </a:lvl4pPr>
            <a:lvl5pPr>
              <a:defRPr sz="2000">
                <a:solidFill>
                  <a:schemeClr val="tx1"/>
                </a:solidFill>
                <a:latin typeface="NotesEsa" panose="02000506030000020004" pitchFamily="2" charset="77"/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6" name="TextBox 115">
            <a:extLst>
              <a:ext uri="{FF2B5EF4-FFF2-40B4-BE49-F238E27FC236}">
                <a16:creationId xmlns:a16="http://schemas.microsoft.com/office/drawing/2014/main" id="{4435FDC5-703A-B54B-B45E-373FE4CE061B}"/>
              </a:ext>
            </a:extLst>
          </p:cNvPr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1101826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>
            <a:extLst>
              <a:ext uri="{FF2B5EF4-FFF2-40B4-BE49-F238E27FC236}">
                <a16:creationId xmlns:a16="http://schemas.microsoft.com/office/drawing/2014/main" id="{30585BA8-ECFF-5E44-88FF-057A6AA5C8A7}"/>
              </a:ext>
            </a:extLst>
          </p:cNvPr>
          <p:cNvSpPr/>
          <p:nvPr userDrawn="1"/>
        </p:nvSpPr>
        <p:spPr>
          <a:xfrm>
            <a:off x="0" y="6417160"/>
            <a:ext cx="12225338" cy="44084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10B33766-098B-094A-8150-0F2AA6DC7EA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Text Box 38">
            <a:extLst>
              <a:ext uri="{FF2B5EF4-FFF2-40B4-BE49-F238E27FC236}">
                <a16:creationId xmlns:a16="http://schemas.microsoft.com/office/drawing/2014/main" id="{83BF27B5-3D66-174F-86BF-31C31FE65D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DAF65D08-76F7-544A-8B7B-7364814CF72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8005"/>
            <a:ext cx="11771272" cy="552915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NotesEsa" panose="02000506030000020004" pitchFamily="2" charset="77"/>
              </a:defRPr>
            </a:lvl1pPr>
            <a:lvl2pPr>
              <a:defRPr>
                <a:solidFill>
                  <a:schemeClr val="tx2"/>
                </a:solidFill>
                <a:latin typeface="NotesEsa" panose="02000506030000020004" pitchFamily="2" charset="77"/>
              </a:defRPr>
            </a:lvl2pPr>
            <a:lvl3pPr>
              <a:defRPr>
                <a:solidFill>
                  <a:schemeClr val="tx2"/>
                </a:solidFill>
                <a:latin typeface="NotesEsa" panose="02000506030000020004" pitchFamily="2" charset="77"/>
              </a:defRPr>
            </a:lvl3pPr>
            <a:lvl4pPr>
              <a:defRPr>
                <a:solidFill>
                  <a:schemeClr val="tx2"/>
                </a:solidFill>
                <a:latin typeface="NotesEsa" panose="02000506030000020004" pitchFamily="2" charset="77"/>
              </a:defRPr>
            </a:lvl4pPr>
            <a:lvl5pPr>
              <a:defRPr>
                <a:solidFill>
                  <a:schemeClr val="tx2"/>
                </a:solidFill>
                <a:latin typeface="NotesEsa" panose="02000506030000020004" pitchFamily="2" charset="77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7" name="TextBox 35">
            <a:extLst>
              <a:ext uri="{FF2B5EF4-FFF2-40B4-BE49-F238E27FC236}">
                <a16:creationId xmlns:a16="http://schemas.microsoft.com/office/drawing/2014/main" id="{DCEB9923-85E2-414E-A28C-A08E225243AC}"/>
              </a:ext>
            </a:extLst>
          </p:cNvPr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78" name="Picture 91">
            <a:extLst>
              <a:ext uri="{FF2B5EF4-FFF2-40B4-BE49-F238E27FC236}">
                <a16:creationId xmlns:a16="http://schemas.microsoft.com/office/drawing/2014/main" id="{14ED8736-DD42-3945-9183-1B3E33986D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3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502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/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/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56618" y="6377939"/>
            <a:ext cx="3912107" cy="28725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11267" y="6377939"/>
            <a:ext cx="2811828" cy="28725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802243" y="6377939"/>
            <a:ext cx="2811828" cy="28725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58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4656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6115326" y="2"/>
            <a:ext cx="61100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dirty="0"/>
              <a:t>image</a:t>
            </a:r>
          </a:p>
        </p:txBody>
      </p:sp>
      <p:sp>
        <p:nvSpPr>
          <p:cNvPr id="37" name="Tijdelijke aanduiding voor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866363" y="3382051"/>
            <a:ext cx="2996580" cy="315047"/>
          </a:xfrm>
          <a:solidFill>
            <a:srgbClr val="002664"/>
          </a:solidFill>
        </p:spPr>
        <p:txBody>
          <a:bodyPr wrap="none" lIns="36000" tIns="3600" rIns="36000" bIns="360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dirty="0"/>
              <a:t>CLICK TO INSERT TEXT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66362" y="1710241"/>
            <a:ext cx="4159768" cy="1600200"/>
          </a:xfrm>
        </p:spPr>
        <p:txBody>
          <a:bodyPr lIns="0" tIns="0" rIns="0" bIns="0" anchor="b">
            <a:noAutofit/>
          </a:bodyPr>
          <a:lstStyle>
            <a:lvl1pPr>
              <a:lnSpc>
                <a:spcPts val="6600"/>
              </a:lnSpc>
              <a:defRPr sz="6600">
                <a:solidFill>
                  <a:srgbClr val="002664"/>
                </a:solidFill>
              </a:defRPr>
            </a:lvl1pPr>
          </a:lstStyle>
          <a:p>
            <a:r>
              <a:rPr lang="nl-NL" dirty="0"/>
              <a:t>NAME PRESENTER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69974" y="3976031"/>
            <a:ext cx="3068367" cy="18297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additional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2402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1">
  <p:cSld name="1_DARK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16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0" name="Google Shape;390;p16"/>
          <p:cNvSpPr txBox="1">
            <a:spLocks noGrp="1"/>
          </p:cNvSpPr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1" name="Google Shape;39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218859" y="888005"/>
            <a:ext cx="11795829" cy="552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42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7.png"/><Relationship Id="rId39" Type="http://schemas.openxmlformats.org/officeDocument/2006/relationships/image" Target="../media/image20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23.png"/><Relationship Id="rId47" Type="http://schemas.openxmlformats.org/officeDocument/2006/relationships/image" Target="../media/image28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45" Type="http://schemas.openxmlformats.org/officeDocument/2006/relationships/image" Target="../media/image26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36" Type="http://schemas.openxmlformats.org/officeDocument/2006/relationships/image" Target="../media/image17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31" Type="http://schemas.openxmlformats.org/officeDocument/2006/relationships/image" Target="../media/image12.png"/><Relationship Id="rId44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24.png"/><Relationship Id="rId48" Type="http://schemas.openxmlformats.org/officeDocument/2006/relationships/image" Target="../media/image29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png"/><Relationship Id="rId20" Type="http://schemas.openxmlformats.org/officeDocument/2006/relationships/image" Target="../media/image1.jpeg"/><Relationship Id="rId41" Type="http://schemas.openxmlformats.org/officeDocument/2006/relationships/image" Target="../media/image2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9" Type="http://schemas.openxmlformats.org/officeDocument/2006/relationships/image" Target="../media/image24.png"/><Relationship Id="rId21" Type="http://schemas.openxmlformats.org/officeDocument/2006/relationships/image" Target="../media/image6.png"/><Relationship Id="rId34" Type="http://schemas.openxmlformats.org/officeDocument/2006/relationships/image" Target="../media/image19.png"/><Relationship Id="rId42" Type="http://schemas.openxmlformats.org/officeDocument/2006/relationships/image" Target="../media/image27.png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39.pn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41" Type="http://schemas.openxmlformats.org/officeDocument/2006/relationships/image" Target="../media/image26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37" Type="http://schemas.openxmlformats.org/officeDocument/2006/relationships/image" Target="../media/image22.png"/><Relationship Id="rId40" Type="http://schemas.openxmlformats.org/officeDocument/2006/relationships/image" Target="../media/image25.png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36" Type="http://schemas.openxmlformats.org/officeDocument/2006/relationships/image" Target="../media/image21.png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7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35" Type="http://schemas.openxmlformats.org/officeDocument/2006/relationships/image" Target="../media/image20.png"/><Relationship Id="rId43" Type="http://schemas.openxmlformats.org/officeDocument/2006/relationships/image" Target="../media/image28.png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40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39.png"/><Relationship Id="rId4" Type="http://schemas.openxmlformats.org/officeDocument/2006/relationships/image" Target="../media/image40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image" Target="../media/image5.png"/><Relationship Id="rId39" Type="http://schemas.openxmlformats.org/officeDocument/2006/relationships/image" Target="../media/image15.png"/><Relationship Id="rId21" Type="http://schemas.openxmlformats.org/officeDocument/2006/relationships/slideLayout" Target="../slideLayouts/slideLayout55.xml"/><Relationship Id="rId34" Type="http://schemas.openxmlformats.org/officeDocument/2006/relationships/image" Target="../media/image10.png"/><Relationship Id="rId42" Type="http://schemas.openxmlformats.org/officeDocument/2006/relationships/image" Target="../media/image18.png"/><Relationship Id="rId47" Type="http://schemas.openxmlformats.org/officeDocument/2006/relationships/image" Target="../media/image51.png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image" Target="../media/image3.png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37.png"/><Relationship Id="rId32" Type="http://schemas.openxmlformats.org/officeDocument/2006/relationships/image" Target="../media/image7.png"/><Relationship Id="rId37" Type="http://schemas.openxmlformats.org/officeDocument/2006/relationships/image" Target="../media/image13.png"/><Relationship Id="rId40" Type="http://schemas.openxmlformats.org/officeDocument/2006/relationships/image" Target="../media/image17.png"/><Relationship Id="rId45" Type="http://schemas.openxmlformats.org/officeDocument/2006/relationships/image" Target="../media/image49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jpeg"/><Relationship Id="rId28" Type="http://schemas.openxmlformats.org/officeDocument/2006/relationships/image" Target="../media/image44.png"/><Relationship Id="rId36" Type="http://schemas.openxmlformats.org/officeDocument/2006/relationships/image" Target="../media/image12.png"/><Relationship Id="rId49" Type="http://schemas.openxmlformats.org/officeDocument/2006/relationships/image" Target="../media/image53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image" Target="../media/image8.png"/><Relationship Id="rId44" Type="http://schemas.openxmlformats.org/officeDocument/2006/relationships/image" Target="../media/image2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5.xml"/><Relationship Id="rId27" Type="http://schemas.openxmlformats.org/officeDocument/2006/relationships/image" Target="../media/image43.png"/><Relationship Id="rId30" Type="http://schemas.openxmlformats.org/officeDocument/2006/relationships/image" Target="../media/image45.png"/><Relationship Id="rId35" Type="http://schemas.openxmlformats.org/officeDocument/2006/relationships/image" Target="../media/image46.png"/><Relationship Id="rId43" Type="http://schemas.openxmlformats.org/officeDocument/2006/relationships/image" Target="../media/image48.png"/><Relationship Id="rId48" Type="http://schemas.openxmlformats.org/officeDocument/2006/relationships/image" Target="../media/image52.png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4.png"/><Relationship Id="rId33" Type="http://schemas.openxmlformats.org/officeDocument/2006/relationships/image" Target="../media/image9.png"/><Relationship Id="rId38" Type="http://schemas.openxmlformats.org/officeDocument/2006/relationships/image" Target="../media/image14.png"/><Relationship Id="rId46" Type="http://schemas.openxmlformats.org/officeDocument/2006/relationships/image" Target="../media/image50.png"/><Relationship Id="rId20" Type="http://schemas.openxmlformats.org/officeDocument/2006/relationships/slideLayout" Target="../slideLayouts/slideLayout54.xml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4002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4000" r:id="rId12"/>
    <p:sldLayoutId id="2147484001" r:id="rId13"/>
    <p:sldLayoutId id="2147484003" r:id="rId1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/>
          <p:cNvPicPr>
            <a:picLocks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0B575FE6-5C9C-47C0-909A-56151DBB141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774A539F-11A0-4AE3-B227-B8FE90B34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2689A539-DA9C-4FA7-ACEE-3F433D78E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6F2307E7-4492-452E-93E0-6C5D05E304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ADB9CCAD-4BAB-4B86-A8A5-E2142741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B1129E2-9137-4118-8EA9-F146E6F9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CC459D84-236C-4518-9877-9D0A8DFA2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F4AA8672-C327-488A-B899-8637EBF99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963AC03D-D8DF-4089-8207-0709C45B3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1" descr="fi.png">
              <a:extLst>
                <a:ext uri="{FF2B5EF4-FFF2-40B4-BE49-F238E27FC236}">
                  <a16:creationId xmlns:a16="http://schemas.microsoft.com/office/drawing/2014/main" id="{34C5873E-6246-4AFE-B650-269558C02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2" descr="fr.png">
              <a:extLst>
                <a:ext uri="{FF2B5EF4-FFF2-40B4-BE49-F238E27FC236}">
                  <a16:creationId xmlns:a16="http://schemas.microsoft.com/office/drawing/2014/main" id="{7B1600A7-D8EB-44EF-96FB-B488A1908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3" descr="gr.png">
              <a:extLst>
                <a:ext uri="{FF2B5EF4-FFF2-40B4-BE49-F238E27FC236}">
                  <a16:creationId xmlns:a16="http://schemas.microsoft.com/office/drawing/2014/main" id="{36E0F767-FC31-440F-9453-F493AE91B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4" descr="hu.png">
              <a:extLst>
                <a:ext uri="{FF2B5EF4-FFF2-40B4-BE49-F238E27FC236}">
                  <a16:creationId xmlns:a16="http://schemas.microsoft.com/office/drawing/2014/main" id="{843085AA-5147-4651-BC0C-CB984AEE2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5" descr="ie.png">
              <a:extLst>
                <a:ext uri="{FF2B5EF4-FFF2-40B4-BE49-F238E27FC236}">
                  <a16:creationId xmlns:a16="http://schemas.microsoft.com/office/drawing/2014/main" id="{8F6602DC-448D-4385-8AC3-D4019FF82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6" descr="it.png">
              <a:extLst>
                <a:ext uri="{FF2B5EF4-FFF2-40B4-BE49-F238E27FC236}">
                  <a16:creationId xmlns:a16="http://schemas.microsoft.com/office/drawing/2014/main" id="{7EE7D02F-366B-4941-9392-9F0213E6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7" descr="lu.png">
              <a:extLst>
                <a:ext uri="{FF2B5EF4-FFF2-40B4-BE49-F238E27FC236}">
                  <a16:creationId xmlns:a16="http://schemas.microsoft.com/office/drawing/2014/main" id="{4025A972-01AC-463C-9F40-DF10B9F0E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8" descr="nl.png">
              <a:extLst>
                <a:ext uri="{FF2B5EF4-FFF2-40B4-BE49-F238E27FC236}">
                  <a16:creationId xmlns:a16="http://schemas.microsoft.com/office/drawing/2014/main" id="{E94700FF-77E0-44A2-A14E-4ED9F0F7C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39" descr="no.png">
              <a:extLst>
                <a:ext uri="{FF2B5EF4-FFF2-40B4-BE49-F238E27FC236}">
                  <a16:creationId xmlns:a16="http://schemas.microsoft.com/office/drawing/2014/main" id="{6F17D9C5-D52E-4062-9383-4BE800B62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0" descr="pl.png">
              <a:extLst>
                <a:ext uri="{FF2B5EF4-FFF2-40B4-BE49-F238E27FC236}">
                  <a16:creationId xmlns:a16="http://schemas.microsoft.com/office/drawing/2014/main" id="{2528BF07-519D-4AAE-8850-1EAC51C48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1" descr="pt.png">
              <a:extLst>
                <a:ext uri="{FF2B5EF4-FFF2-40B4-BE49-F238E27FC236}">
                  <a16:creationId xmlns:a16="http://schemas.microsoft.com/office/drawing/2014/main" id="{5DC3BB44-A3E2-49DF-88D1-F655B82DD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2" descr="ro.png">
              <a:extLst>
                <a:ext uri="{FF2B5EF4-FFF2-40B4-BE49-F238E27FC236}">
                  <a16:creationId xmlns:a16="http://schemas.microsoft.com/office/drawing/2014/main" id="{A3EB7CFC-AE20-49A0-8810-EF1D8D843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3" descr="se.png">
              <a:extLst>
                <a:ext uri="{FF2B5EF4-FFF2-40B4-BE49-F238E27FC236}">
                  <a16:creationId xmlns:a16="http://schemas.microsoft.com/office/drawing/2014/main" id="{F0CCED82-5908-445D-858E-7CB37C21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4" descr="uk.png">
              <a:extLst>
                <a:ext uri="{FF2B5EF4-FFF2-40B4-BE49-F238E27FC236}">
                  <a16:creationId xmlns:a16="http://schemas.microsoft.com/office/drawing/2014/main" id="{0F5B4FE6-D48C-4048-9A9A-18D1FF8D5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5" descr="ca.png">
              <a:extLst>
                <a:ext uri="{FF2B5EF4-FFF2-40B4-BE49-F238E27FC236}">
                  <a16:creationId xmlns:a16="http://schemas.microsoft.com/office/drawing/2014/main" id="{598A7997-9B51-4628-947C-D2B2D3712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146">
              <a:extLst>
                <a:ext uri="{FF2B5EF4-FFF2-40B4-BE49-F238E27FC236}">
                  <a16:creationId xmlns:a16="http://schemas.microsoft.com/office/drawing/2014/main" id="{EB873E34-D8D1-4D3C-A2D1-8394AF100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147" descr="si.png">
              <a:extLst>
                <a:ext uri="{FF2B5EF4-FFF2-40B4-BE49-F238E27FC236}">
                  <a16:creationId xmlns:a16="http://schemas.microsoft.com/office/drawing/2014/main" id="{872CAB85-8374-403E-B359-5F3B2F22C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  <p:sldLayoutId id="2147483978" r:id="rId18"/>
    <p:sldLayoutId id="2147483979" r:id="rId19"/>
    <p:sldLayoutId id="2147483980" r:id="rId20"/>
    <p:sldLayoutId id="2147483981" r:id="rId2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06.png"/><Relationship Id="rId21" Type="http://schemas.openxmlformats.org/officeDocument/2006/relationships/image" Target="../media/image117.png"/><Relationship Id="rId7" Type="http://schemas.openxmlformats.org/officeDocument/2006/relationships/image" Target="../media/image109.png"/><Relationship Id="rId12" Type="http://schemas.openxmlformats.org/officeDocument/2006/relationships/image" Target="../media/image111.png"/><Relationship Id="rId17" Type="http://schemas.openxmlformats.org/officeDocument/2006/relationships/image" Target="../media/image1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4.png"/><Relationship Id="rId20" Type="http://schemas.openxmlformats.org/officeDocument/2006/relationships/image" Target="../media/image116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8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121.png"/><Relationship Id="rId5" Type="http://schemas.openxmlformats.org/officeDocument/2006/relationships/image" Target="../media/image3.png"/><Relationship Id="rId15" Type="http://schemas.openxmlformats.org/officeDocument/2006/relationships/image" Target="../media/image113.png"/><Relationship Id="rId23" Type="http://schemas.openxmlformats.org/officeDocument/2006/relationships/image" Target="../media/image118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120.png"/><Relationship Id="rId4" Type="http://schemas.openxmlformats.org/officeDocument/2006/relationships/image" Target="../media/image107.jpeg"/><Relationship Id="rId9" Type="http://schemas.openxmlformats.org/officeDocument/2006/relationships/image" Target="../media/image110.png"/><Relationship Id="rId14" Type="http://schemas.openxmlformats.org/officeDocument/2006/relationships/image" Target="../media/image1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1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2.png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93.jpeg"/><Relationship Id="rId4" Type="http://schemas.openxmlformats.org/officeDocument/2006/relationships/image" Target="../media/image127.png"/><Relationship Id="rId9" Type="http://schemas.openxmlformats.org/officeDocument/2006/relationships/image" Target="../media/image1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jpeg"/><Relationship Id="rId18" Type="http://schemas.openxmlformats.org/officeDocument/2006/relationships/image" Target="../media/image92.jpeg"/><Relationship Id="rId3" Type="http://schemas.openxmlformats.org/officeDocument/2006/relationships/image" Target="../media/image81.png"/><Relationship Id="rId7" Type="http://schemas.microsoft.com/office/2007/relationships/hdphoto" Target="../media/hdphoto2.wdp"/><Relationship Id="rId12" Type="http://schemas.openxmlformats.org/officeDocument/2006/relationships/image" Target="../media/image87.jpeg"/><Relationship Id="rId17" Type="http://schemas.openxmlformats.org/officeDocument/2006/relationships/image" Target="../media/image91.png"/><Relationship Id="rId2" Type="http://schemas.openxmlformats.org/officeDocument/2006/relationships/image" Target="../media/image80.jpe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png"/><Relationship Id="rId11" Type="http://schemas.microsoft.com/office/2007/relationships/hdphoto" Target="../media/hdphoto4.wdp"/><Relationship Id="rId5" Type="http://schemas.openxmlformats.org/officeDocument/2006/relationships/image" Target="../media/image83.png"/><Relationship Id="rId15" Type="http://schemas.microsoft.com/office/2007/relationships/hdphoto" Target="../media/hdphoto5.wdp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microsoft.com/office/2007/relationships/hdphoto" Target="../media/hdphoto3.wdp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0" y="3014051"/>
            <a:ext cx="12170131" cy="10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6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Opening Speech &amp; Introduction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230511" y="5698230"/>
            <a:ext cx="512369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Sylvain </a:t>
            </a:r>
            <a:r>
              <a:rPr lang="en-GB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Bouchart</a:t>
            </a:r>
            <a:endParaRPr lang="en-GB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2451307" y="1440975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ESA ESTEC </a:t>
            </a: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16/10/2024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014" y="60792"/>
            <a:ext cx="8767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Passive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Components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Days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lang="es-ES" sz="4000" b="1" baseline="30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SPCD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edition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" y="1714504"/>
            <a:ext cx="2944696" cy="1194982"/>
          </a:xfrm>
          <a:prstGeom prst="rect">
            <a:avLst/>
          </a:prstGeom>
        </p:spPr>
      </p:pic>
      <p:sp>
        <p:nvSpPr>
          <p:cNvPr id="12" name="Text Box 24">
            <a:extLst>
              <a:ext uri="{FF2B5EF4-FFF2-40B4-BE49-F238E27FC236}">
                <a16:creationId xmlns:a16="http://schemas.microsoft.com/office/drawing/2014/main" id="{5E00E56E-1CED-622B-1CFA-D7463C948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178" y="6028503"/>
            <a:ext cx="903862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the Electrical Department TEC-E</a:t>
            </a:r>
          </a:p>
        </p:txBody>
      </p:sp>
      <p:pic>
        <p:nvPicPr>
          <p:cNvPr id="22" name="Drawing 1">
            <a:extLst>
              <a:ext uri="{FF2B5EF4-FFF2-40B4-BE49-F238E27FC236}">
                <a16:creationId xmlns:a16="http://schemas.microsoft.com/office/drawing/2014/main" id="{F22AD566-2D88-9AC6-D27D-3D1AD22C5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51" t="8403" r="6887"/>
          <a:stretch/>
        </p:blipFill>
        <p:spPr>
          <a:xfrm>
            <a:off x="8112697" y="4265522"/>
            <a:ext cx="1390174" cy="1305992"/>
          </a:xfrm>
          <a:prstGeom prst="rect">
            <a:avLst/>
          </a:prstGeom>
        </p:spPr>
      </p:pic>
      <p:pic>
        <p:nvPicPr>
          <p:cNvPr id="1026" name="Picture 2" descr="Logotype of SPCD International Symposium">
            <a:extLst>
              <a:ext uri="{FF2B5EF4-FFF2-40B4-BE49-F238E27FC236}">
                <a16:creationId xmlns:a16="http://schemas.microsoft.com/office/drawing/2014/main" id="{D5558B9F-5587-7A95-B8A4-4E7BCE91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071" y="1647313"/>
            <a:ext cx="2762300" cy="12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2" grpId="0" build="allAtOnce"/>
      <p:bldP spid="1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A35904D6-99A4-7147-B570-9DA22FCAA6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473" y="6556081"/>
            <a:ext cx="2182560" cy="1412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3410A07-0D51-4C16-B891-45DFA683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DA685394-FADE-2A41-9867-3226A9EAFF6D}"/>
              </a:ext>
            </a:extLst>
          </p:cNvPr>
          <p:cNvSpPr txBox="1"/>
          <p:nvPr/>
        </p:nvSpPr>
        <p:spPr>
          <a:xfrm>
            <a:off x="23265424" y="5476414"/>
            <a:ext cx="4058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C32E3D-F567-9D44-AEB7-1E424BE7C02A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0E32B0D-0056-3349-943E-C48E6800D784}"/>
              </a:ext>
            </a:extLst>
          </p:cNvPr>
          <p:cNvGraphicFramePr>
            <a:graphicFrameLocks noGrp="1"/>
          </p:cNvGraphicFramePr>
          <p:nvPr/>
        </p:nvGraphicFramePr>
        <p:xfrm>
          <a:off x="3418159" y="909121"/>
          <a:ext cx="20828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2010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IT" sz="200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887052"/>
                  </a:ext>
                </a:extLst>
              </a:tr>
            </a:tbl>
          </a:graphicData>
        </a:graphic>
      </p:graphicFrame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52FC3BD-F1D5-3149-A289-AFF0E2E4C1D8}"/>
              </a:ext>
            </a:extLst>
          </p:cNvPr>
          <p:cNvGrpSpPr>
            <a:grpSpLocks noChangeAspect="1"/>
          </p:cNvGrpSpPr>
          <p:nvPr/>
        </p:nvGrpSpPr>
        <p:grpSpPr>
          <a:xfrm>
            <a:off x="243358" y="6569736"/>
            <a:ext cx="8660215" cy="129618"/>
            <a:chOff x="1076500" y="4469696"/>
            <a:chExt cx="9628745" cy="144114"/>
          </a:xfrm>
        </p:grpSpPr>
        <p:pic>
          <p:nvPicPr>
            <p:cNvPr id="110" name="Picture 109" descr="de.png">
              <a:extLst>
                <a:ext uri="{FF2B5EF4-FFF2-40B4-BE49-F238E27FC236}">
                  <a16:creationId xmlns:a16="http://schemas.microsoft.com/office/drawing/2014/main" id="{3A453D4D-7773-2140-99B0-6EABBB00AC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at.png">
              <a:extLst>
                <a:ext uri="{FF2B5EF4-FFF2-40B4-BE49-F238E27FC236}">
                  <a16:creationId xmlns:a16="http://schemas.microsoft.com/office/drawing/2014/main" id="{0CCE0C03-005D-7E4D-A88E-62A9B5FC09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be.png">
              <a:extLst>
                <a:ext uri="{FF2B5EF4-FFF2-40B4-BE49-F238E27FC236}">
                  <a16:creationId xmlns:a16="http://schemas.microsoft.com/office/drawing/2014/main" id="{EC0C9E63-32D2-424D-87FE-7FC2576A54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dk.png">
              <a:extLst>
                <a:ext uri="{FF2B5EF4-FFF2-40B4-BE49-F238E27FC236}">
                  <a16:creationId xmlns:a16="http://schemas.microsoft.com/office/drawing/2014/main" id="{90B9C6B5-011B-6F4F-9B0B-DFF57C4579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es.png">
              <a:extLst>
                <a:ext uri="{FF2B5EF4-FFF2-40B4-BE49-F238E27FC236}">
                  <a16:creationId xmlns:a16="http://schemas.microsoft.com/office/drawing/2014/main" id="{7DBDF84F-FF5A-A040-ADC7-BC6271A04B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ee.png">
              <a:extLst>
                <a:ext uri="{FF2B5EF4-FFF2-40B4-BE49-F238E27FC236}">
                  <a16:creationId xmlns:a16="http://schemas.microsoft.com/office/drawing/2014/main" id="{5ED750CC-DE18-C146-9A97-9AF4948928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fi.png">
              <a:extLst>
                <a:ext uri="{FF2B5EF4-FFF2-40B4-BE49-F238E27FC236}">
                  <a16:creationId xmlns:a16="http://schemas.microsoft.com/office/drawing/2014/main" id="{73F49212-E930-E34D-BB06-FF4FEF7F5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fr.png">
              <a:extLst>
                <a:ext uri="{FF2B5EF4-FFF2-40B4-BE49-F238E27FC236}">
                  <a16:creationId xmlns:a16="http://schemas.microsoft.com/office/drawing/2014/main" id="{C9173B28-F196-6343-8598-335BE91A97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gr.png">
              <a:extLst>
                <a:ext uri="{FF2B5EF4-FFF2-40B4-BE49-F238E27FC236}">
                  <a16:creationId xmlns:a16="http://schemas.microsoft.com/office/drawing/2014/main" id="{11BCD8E3-024A-F143-AB12-148263BE1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hu.png">
              <a:extLst>
                <a:ext uri="{FF2B5EF4-FFF2-40B4-BE49-F238E27FC236}">
                  <a16:creationId xmlns:a16="http://schemas.microsoft.com/office/drawing/2014/main" id="{B5E992D4-5870-BD4D-84F3-16AB9F78D7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ie.png">
              <a:extLst>
                <a:ext uri="{FF2B5EF4-FFF2-40B4-BE49-F238E27FC236}">
                  <a16:creationId xmlns:a16="http://schemas.microsoft.com/office/drawing/2014/main" id="{B2A0932A-3397-3A4B-BD20-842406F9C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 descr="it.png">
              <a:extLst>
                <a:ext uri="{FF2B5EF4-FFF2-40B4-BE49-F238E27FC236}">
                  <a16:creationId xmlns:a16="http://schemas.microsoft.com/office/drawing/2014/main" id="{8E9FA330-6875-4041-8521-CB28222E2F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lu.png">
              <a:extLst>
                <a:ext uri="{FF2B5EF4-FFF2-40B4-BE49-F238E27FC236}">
                  <a16:creationId xmlns:a16="http://schemas.microsoft.com/office/drawing/2014/main" id="{ABF21937-A113-E64A-80DC-50F4B2EC05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no.png">
              <a:extLst>
                <a:ext uri="{FF2B5EF4-FFF2-40B4-BE49-F238E27FC236}">
                  <a16:creationId xmlns:a16="http://schemas.microsoft.com/office/drawing/2014/main" id="{7E184349-DF1D-B746-8045-F4191EE58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nl.png">
              <a:extLst>
                <a:ext uri="{FF2B5EF4-FFF2-40B4-BE49-F238E27FC236}">
                  <a16:creationId xmlns:a16="http://schemas.microsoft.com/office/drawing/2014/main" id="{E4D8CE5E-F4C4-1E4E-982C-4220543A48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pl.png">
              <a:extLst>
                <a:ext uri="{FF2B5EF4-FFF2-40B4-BE49-F238E27FC236}">
                  <a16:creationId xmlns:a16="http://schemas.microsoft.com/office/drawing/2014/main" id="{43F021C3-A089-7146-AF07-2A28E11BEC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pt.png">
              <a:extLst>
                <a:ext uri="{FF2B5EF4-FFF2-40B4-BE49-F238E27FC236}">
                  <a16:creationId xmlns:a16="http://schemas.microsoft.com/office/drawing/2014/main" id="{0E070B01-5BBE-A044-B7A2-6F18889E4F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cz.png">
              <a:extLst>
                <a:ext uri="{FF2B5EF4-FFF2-40B4-BE49-F238E27FC236}">
                  <a16:creationId xmlns:a16="http://schemas.microsoft.com/office/drawing/2014/main" id="{D94B8D96-C2C5-994E-B8E2-2FC068CCF6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ro.png">
              <a:extLst>
                <a:ext uri="{FF2B5EF4-FFF2-40B4-BE49-F238E27FC236}">
                  <a16:creationId xmlns:a16="http://schemas.microsoft.com/office/drawing/2014/main" id="{D3D75F91-AF5B-E64F-80EC-282D315EA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se.png">
              <a:extLst>
                <a:ext uri="{FF2B5EF4-FFF2-40B4-BE49-F238E27FC236}">
                  <a16:creationId xmlns:a16="http://schemas.microsoft.com/office/drawing/2014/main" id="{6D09FA6B-4F72-9E48-AB6C-4696FBB3F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ch.png">
              <a:extLst>
                <a:ext uri="{FF2B5EF4-FFF2-40B4-BE49-F238E27FC236}">
                  <a16:creationId xmlns:a16="http://schemas.microsoft.com/office/drawing/2014/main" id="{AE520F02-CAEF-C64C-BA1B-A4A4823831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uk.png">
              <a:extLst>
                <a:ext uri="{FF2B5EF4-FFF2-40B4-BE49-F238E27FC236}">
                  <a16:creationId xmlns:a16="http://schemas.microsoft.com/office/drawing/2014/main" id="{4A979458-A00A-6F47-ACAF-8C5BE47EFC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FD75B17B-5E79-E044-ADE9-44BB9180DA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414E3BD-115B-4846-A471-8374D40DD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35" name="Picture 134" descr="ca.png">
              <a:extLst>
                <a:ext uri="{FF2B5EF4-FFF2-40B4-BE49-F238E27FC236}">
                  <a16:creationId xmlns:a16="http://schemas.microsoft.com/office/drawing/2014/main" id="{F967926A-BA1E-2640-AD6E-A02C6CDF2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si.png">
              <a:extLst>
                <a:ext uri="{FF2B5EF4-FFF2-40B4-BE49-F238E27FC236}">
                  <a16:creationId xmlns:a16="http://schemas.microsoft.com/office/drawing/2014/main" id="{5114E7FB-3A4A-5B40-85A4-8C270B4AE3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9E8689D-232B-F246-81E1-CAC0275EE81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lum bright="70000" contrast="-70000"/>
          </a:blip>
          <a:srcRect l="16733" t="28956" r="16294" b="28994"/>
          <a:stretch/>
        </p:blipFill>
        <p:spPr>
          <a:xfrm>
            <a:off x="10718536" y="121920"/>
            <a:ext cx="1409713" cy="5554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6DC0B8-FF19-894F-92B2-CFB8670752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047" y="6546090"/>
            <a:ext cx="2182560" cy="141224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30EC2FB-F1E0-5C42-A695-71451303037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3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0" y="3014051"/>
            <a:ext cx="12170131" cy="10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6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2451307" y="1440975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ESA ESTEC </a:t>
            </a:r>
            <a:r>
              <a:rPr lang="en-GB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16/10/2024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014" y="60792"/>
            <a:ext cx="8767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Passive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Components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Days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lang="es-ES" sz="4000" b="1" baseline="30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SPCD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edition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" y="1714504"/>
            <a:ext cx="2944696" cy="1194982"/>
          </a:xfrm>
          <a:prstGeom prst="rect">
            <a:avLst/>
          </a:prstGeom>
        </p:spPr>
      </p:pic>
      <p:pic>
        <p:nvPicPr>
          <p:cNvPr id="1026" name="Picture 2" descr="Logotype of SPCD International Symposium">
            <a:extLst>
              <a:ext uri="{FF2B5EF4-FFF2-40B4-BE49-F238E27FC236}">
                <a16:creationId xmlns:a16="http://schemas.microsoft.com/office/drawing/2014/main" id="{D5558B9F-5587-7A95-B8A4-4E7BCE91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071" y="1647313"/>
            <a:ext cx="2762300" cy="12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4">
            <a:extLst>
              <a:ext uri="{FF2B5EF4-FFF2-40B4-BE49-F238E27FC236}">
                <a16:creationId xmlns:a16="http://schemas.microsoft.com/office/drawing/2014/main" id="{E37B8780-D02F-4832-E94E-7BF16FBE1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818" y="5456209"/>
            <a:ext cx="512369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 Zadeh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0CB6F26F-D330-ABF7-A9D3-5BE1C2B6B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743" y="5757336"/>
            <a:ext cx="557859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the Data Systems, Microelectronics and</a:t>
            </a:r>
          </a:p>
          <a:p>
            <a:pPr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 Technology Division TEC-ED</a:t>
            </a:r>
          </a:p>
        </p:txBody>
      </p:sp>
      <p:pic>
        <p:nvPicPr>
          <p:cNvPr id="17" name="Picture 16" descr="A close-up of a person&#10;&#10;Description automatically generated">
            <a:extLst>
              <a:ext uri="{FF2B5EF4-FFF2-40B4-BE49-F238E27FC236}">
                <a16:creationId xmlns:a16="http://schemas.microsoft.com/office/drawing/2014/main" id="{8A94E4E9-5609-79CD-6C1D-A2D1BCBE6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91" y="4131009"/>
            <a:ext cx="1155881" cy="13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allAtOnce"/>
      <p:bldP spid="3" grpId="0" build="allAtOnce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1606439B-FA2D-9B49-1128-5265CFC304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734451"/>
              </p:ext>
            </p:extLst>
          </p:nvPr>
        </p:nvGraphicFramePr>
        <p:xfrm>
          <a:off x="230187" y="959339"/>
          <a:ext cx="11764963" cy="532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DA74A4FA-FEB3-46AE-AD3F-97286066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94" y="267292"/>
            <a:ext cx="10421164" cy="553998"/>
          </a:xfrm>
          <a:prstGeom prst="rect">
            <a:avLst/>
          </a:prstGeom>
        </p:spPr>
        <p:txBody>
          <a:bodyPr/>
          <a:lstStyle/>
          <a:p>
            <a:r>
              <a:rPr lang="en-GB">
                <a:latin typeface="+mj-lt"/>
              </a:rPr>
              <a:t>EEE Space Component Sovereignty for Europe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61E871-9555-4DA6-8426-8540ABC8E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98" y="1111390"/>
            <a:ext cx="1786608" cy="1774522"/>
          </a:xfrm>
          <a:prstGeom prst="ellipse">
            <a:avLst/>
          </a:prstGeom>
        </p:spPr>
      </p:pic>
      <p:pic>
        <p:nvPicPr>
          <p:cNvPr id="15" name="Picture 2" descr="What Are &quot;Fabless&quot; Chip Makers?">
            <a:extLst>
              <a:ext uri="{FF2B5EF4-FFF2-40B4-BE49-F238E27FC236}">
                <a16:creationId xmlns:a16="http://schemas.microsoft.com/office/drawing/2014/main" id="{5FB62394-8704-4EF1-8292-0B777823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771" y="4781082"/>
            <a:ext cx="1565175" cy="15651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9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30510597-35CF-99DF-C241-A9D79F597F69}"/>
              </a:ext>
            </a:extLst>
          </p:cNvPr>
          <p:cNvGraphicFramePr>
            <a:graphicFrameLocks/>
          </p:cNvGraphicFramePr>
          <p:nvPr/>
        </p:nvGraphicFramePr>
        <p:xfrm>
          <a:off x="905976" y="602383"/>
          <a:ext cx="11732718" cy="5501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B7907FA-028C-BBA3-0133-4757B300BD9D}"/>
              </a:ext>
            </a:extLst>
          </p:cNvPr>
          <p:cNvSpPr txBox="1">
            <a:spLocks/>
          </p:cNvSpPr>
          <p:nvPr/>
        </p:nvSpPr>
        <p:spPr>
          <a:xfrm rot="20534991">
            <a:off x="5601117" y="1322161"/>
            <a:ext cx="4109471" cy="56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fontAlgn="auto"/>
            <a:r>
              <a:rPr lang="en-US" sz="1800" kern="0">
                <a:solidFill>
                  <a:srgbClr val="FFCC4E"/>
                </a:solidFill>
              </a:rPr>
              <a:t>Aggressive schedule to achieve TTM</a:t>
            </a:r>
            <a:endParaRPr lang="en-GB" sz="1800" kern="0">
              <a:solidFill>
                <a:srgbClr val="FFCC4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7243BD-1311-A83D-485F-3A43DED59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54" y="4067089"/>
            <a:ext cx="1828033" cy="1876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D7EE7-FA63-0EC9-4677-AEF8A396F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5954" y="4790491"/>
            <a:ext cx="4789071" cy="13583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86488DB-A329-6423-C6D6-88703338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7" y="157324"/>
            <a:ext cx="10517321" cy="553998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EEE Space Component Sovereignty for Europe </a:t>
            </a:r>
            <a:endParaRPr lang="en-GB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FF5694-83F3-1D09-3EAD-63B04849922D}"/>
              </a:ext>
            </a:extLst>
          </p:cNvPr>
          <p:cNvCxnSpPr/>
          <p:nvPr/>
        </p:nvCxnSpPr>
        <p:spPr>
          <a:xfrm flipV="1">
            <a:off x="377559" y="1079582"/>
            <a:ext cx="1988082" cy="2902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49AB18-E9AE-FE6F-3E1B-EC585F1E50F7}"/>
              </a:ext>
            </a:extLst>
          </p:cNvPr>
          <p:cNvCxnSpPr>
            <a:cxnSpLocks/>
          </p:cNvCxnSpPr>
          <p:nvPr/>
        </p:nvCxnSpPr>
        <p:spPr>
          <a:xfrm>
            <a:off x="1855191" y="2023478"/>
            <a:ext cx="239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8689EF-7EDC-DD1F-F393-1B0922E043C5}"/>
              </a:ext>
            </a:extLst>
          </p:cNvPr>
          <p:cNvCxnSpPr>
            <a:cxnSpLocks/>
          </p:cNvCxnSpPr>
          <p:nvPr/>
        </p:nvCxnSpPr>
        <p:spPr>
          <a:xfrm>
            <a:off x="1467284" y="2535738"/>
            <a:ext cx="239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9EA821-B779-B048-5628-23917FDC056A}"/>
              </a:ext>
            </a:extLst>
          </p:cNvPr>
          <p:cNvCxnSpPr>
            <a:cxnSpLocks/>
          </p:cNvCxnSpPr>
          <p:nvPr/>
        </p:nvCxnSpPr>
        <p:spPr>
          <a:xfrm>
            <a:off x="1167726" y="2985859"/>
            <a:ext cx="239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7DC836-5D47-1E68-05C6-38350B171953}"/>
              </a:ext>
            </a:extLst>
          </p:cNvPr>
          <p:cNvCxnSpPr>
            <a:cxnSpLocks/>
          </p:cNvCxnSpPr>
          <p:nvPr/>
        </p:nvCxnSpPr>
        <p:spPr>
          <a:xfrm>
            <a:off x="822961" y="3547944"/>
            <a:ext cx="239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1EEF7B8-C32C-9009-D014-02F6AEDEEB66}"/>
              </a:ext>
            </a:extLst>
          </p:cNvPr>
          <p:cNvSpPr txBox="1"/>
          <p:nvPr/>
        </p:nvSpPr>
        <p:spPr>
          <a:xfrm>
            <a:off x="1884764" y="2152433"/>
            <a:ext cx="21149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~90MEuro of funding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3BD8A-B15F-CFDB-99A2-BB020AF69AF0}"/>
              </a:ext>
            </a:extLst>
          </p:cNvPr>
          <p:cNvSpPr txBox="1"/>
          <p:nvPr/>
        </p:nvSpPr>
        <p:spPr>
          <a:xfrm>
            <a:off x="2246632" y="1684322"/>
            <a:ext cx="26366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13 MSs subscribed to the initiative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05E933-137A-A838-B9C4-23433DF91BFF}"/>
              </a:ext>
            </a:extLst>
          </p:cNvPr>
          <p:cNvCxnSpPr>
            <a:cxnSpLocks/>
          </p:cNvCxnSpPr>
          <p:nvPr/>
        </p:nvCxnSpPr>
        <p:spPr>
          <a:xfrm>
            <a:off x="2187677" y="1509252"/>
            <a:ext cx="239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6D3C8A-DA96-B913-8CF6-43C0014935C5}"/>
              </a:ext>
            </a:extLst>
          </p:cNvPr>
          <p:cNvSpPr txBox="1"/>
          <p:nvPr/>
        </p:nvSpPr>
        <p:spPr>
          <a:xfrm>
            <a:off x="1496858" y="2624023"/>
            <a:ext cx="21149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6 Technology Lines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6F47D6-BD5C-AD63-FEF6-4E1BEC32AF8A}"/>
              </a:ext>
            </a:extLst>
          </p:cNvPr>
          <p:cNvSpPr txBox="1"/>
          <p:nvPr/>
        </p:nvSpPr>
        <p:spPr>
          <a:xfrm>
            <a:off x="1166842" y="2987485"/>
            <a:ext cx="2918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TEC-ED targeting UDSM, GaN power &amp; RF, Packaging and Photonics</a:t>
            </a:r>
          </a:p>
        </p:txBody>
      </p:sp>
    </p:spTree>
    <p:extLst>
      <p:ext uri="{BB962C8B-B14F-4D97-AF65-F5344CB8AC3E}">
        <p14:creationId xmlns:p14="http://schemas.microsoft.com/office/powerpoint/2010/main" val="2559812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673" y="100806"/>
            <a:ext cx="9923624" cy="553998"/>
          </a:xfrm>
        </p:spPr>
        <p:txBody>
          <a:bodyPr/>
          <a:lstStyle/>
          <a:p>
            <a:r>
              <a:rPr lang="en-GB"/>
              <a:t>EEE Initiative towards CMIN25</a:t>
            </a:r>
          </a:p>
        </p:txBody>
      </p:sp>
      <p:pic>
        <p:nvPicPr>
          <p:cNvPr id="4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68" y="565777"/>
            <a:ext cx="1926998" cy="1426801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990" y="2488053"/>
            <a:ext cx="2835944" cy="1621215"/>
          </a:xfrm>
          <a:prstGeom prst="rect">
            <a:avLst/>
          </a:prstGeom>
          <a:ln w="38100">
            <a:solidFill>
              <a:srgbClr val="D0103A"/>
            </a:solidFill>
          </a:ln>
        </p:spPr>
      </p:pic>
      <p:sp>
        <p:nvSpPr>
          <p:cNvPr id="30" name="Oval 29"/>
          <p:cNvSpPr/>
          <p:nvPr/>
        </p:nvSpPr>
        <p:spPr>
          <a:xfrm>
            <a:off x="9098200" y="1345179"/>
            <a:ext cx="2723601" cy="138427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6710" y="4109267"/>
            <a:ext cx="2768472" cy="151730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193330" y="4231196"/>
            <a:ext cx="2692893" cy="1447411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24077" y="672012"/>
            <a:ext cx="328610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6CA5"/>
                </a:solidFill>
              </a:rPr>
              <a:t>Wide Band Gap: </a:t>
            </a:r>
            <a:r>
              <a:rPr lang="en-US" err="1">
                <a:solidFill>
                  <a:srgbClr val="006CA5"/>
                </a:solidFill>
              </a:rPr>
              <a:t>GaN</a:t>
            </a:r>
            <a:r>
              <a:rPr lang="en-US">
                <a:solidFill>
                  <a:srgbClr val="006CA5"/>
                </a:solidFill>
              </a:rPr>
              <a:t>/</a:t>
            </a:r>
            <a:r>
              <a:rPr lang="en-US" err="1">
                <a:solidFill>
                  <a:srgbClr val="006CA5"/>
                </a:solidFill>
              </a:rPr>
              <a:t>SiC</a:t>
            </a:r>
            <a:endParaRPr lang="en-US">
              <a:solidFill>
                <a:srgbClr val="006CA5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6CA5"/>
                </a:solidFill>
              </a:rPr>
              <a:t>Microwave/Power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7262" y="5678607"/>
            <a:ext cx="302736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6CA5"/>
                </a:solidFill>
              </a:rPr>
              <a:t>(Ultra)Deep Sub Micron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47486" y="5684797"/>
            <a:ext cx="133562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6CA5"/>
                </a:solidFill>
              </a:rPr>
              <a:t>Photonics</a:t>
            </a:r>
          </a:p>
        </p:txBody>
      </p:sp>
      <p:cxnSp>
        <p:nvCxnSpPr>
          <p:cNvPr id="38" name="Straight Arrow Connector 37"/>
          <p:cNvCxnSpPr>
            <a:stCxn id="43" idx="6"/>
          </p:cNvCxnSpPr>
          <p:nvPr/>
        </p:nvCxnSpPr>
        <p:spPr>
          <a:xfrm>
            <a:off x="2991304" y="2020699"/>
            <a:ext cx="1476873" cy="44949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0" idx="2"/>
          </p:cNvCxnSpPr>
          <p:nvPr/>
        </p:nvCxnSpPr>
        <p:spPr>
          <a:xfrm flipH="1">
            <a:off x="7317748" y="2037316"/>
            <a:ext cx="1780452" cy="43287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7317747" y="4106132"/>
            <a:ext cx="1875583" cy="76178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175182" y="4106132"/>
            <a:ext cx="1299809" cy="7125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67703" y="1328562"/>
            <a:ext cx="2723601" cy="138427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9337" y="2649428"/>
            <a:ext cx="264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>
                <a:solidFill>
                  <a:srgbClr val="006CA5"/>
                </a:solidFill>
              </a:rPr>
              <a:t>Packaging and Hybrids, PCB, Electronic </a:t>
            </a:r>
            <a:r>
              <a:rPr lang="en-US">
                <a:solidFill>
                  <a:srgbClr val="006CA5"/>
                </a:solidFill>
              </a:rPr>
              <a:t>assembly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13307" y="509737"/>
            <a:ext cx="145745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6CA5"/>
                </a:solidFill>
              </a:rPr>
              <a:t>Solar Cells</a:t>
            </a:r>
          </a:p>
        </p:txBody>
      </p:sp>
      <p:cxnSp>
        <p:nvCxnSpPr>
          <p:cNvPr id="46" name="Straight Arrow Connector 45"/>
          <p:cNvCxnSpPr>
            <a:endCxn id="29" idx="0"/>
          </p:cNvCxnSpPr>
          <p:nvPr/>
        </p:nvCxnSpPr>
        <p:spPr>
          <a:xfrm flipH="1">
            <a:off x="5892962" y="2029666"/>
            <a:ext cx="1" cy="45838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37" y="169767"/>
            <a:ext cx="671545" cy="474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502" y="3736800"/>
            <a:ext cx="2594919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Test Facilities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F8AF4-1526-FD4D-1407-41F3D90A1838}"/>
              </a:ext>
            </a:extLst>
          </p:cNvPr>
          <p:cNvSpPr txBox="1"/>
          <p:nvPr/>
        </p:nvSpPr>
        <p:spPr>
          <a:xfrm>
            <a:off x="4361762" y="6082841"/>
            <a:ext cx="282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0000"/>
                </a:solidFill>
              </a:rPr>
              <a:t>Passives &amp; RF Passives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F81BA9-7FB3-BEC8-7A73-9BD438F3C6DE}"/>
              </a:ext>
            </a:extLst>
          </p:cNvPr>
          <p:cNvCxnSpPr>
            <a:cxnSpLocks/>
          </p:cNvCxnSpPr>
          <p:nvPr/>
        </p:nvCxnSpPr>
        <p:spPr>
          <a:xfrm flipV="1">
            <a:off x="5858167" y="4185330"/>
            <a:ext cx="0" cy="5541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3CD163A3-0F4B-9DEB-D270-357608511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7"/>
          <a:stretch/>
        </p:blipFill>
        <p:spPr bwMode="auto">
          <a:xfrm>
            <a:off x="3689970" y="4787880"/>
            <a:ext cx="4250858" cy="131205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51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428A4-742A-BCB3-A3D0-7F549AB45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Creation of the GSTP Component “EEE Space Component Sovereignty for Europe” (GSTP EEE Component)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GB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Implementation principles are based on approach used for GSTP Element 1 “Develop” (compendium, </a:t>
            </a:r>
            <a:r>
              <a:rPr lang="en-GB" kern="1200" err="1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WorkPlan</a:t>
            </a:r>
            <a:r>
              <a:rPr lang="en-GB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/Procurement Plan, Letter of Support, ITT, Contract)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GB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006CA5"/>
                </a:solidFill>
                <a:latin typeface="Verdana"/>
                <a:ea typeface="Verdana"/>
                <a:cs typeface="+mn-cs"/>
              </a:rPr>
              <a:t>Axis for Passive and RF passives</a:t>
            </a:r>
          </a:p>
          <a:p>
            <a:pPr marL="1066800" lvl="1" indent="-285750">
              <a:lnSpc>
                <a:spcPct val="100000"/>
              </a:lnSpc>
              <a:spcBef>
                <a:spcPts val="300"/>
              </a:spcBef>
              <a:buClr>
                <a:schemeClr val="tx1">
                  <a:lumMod val="25000"/>
                  <a:lumOff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High Current/Voltage/Energy/Power​​</a:t>
            </a:r>
            <a:endParaRPr lang="en-GB" altLang="en-US" kern="1200">
              <a:solidFill>
                <a:srgbClr val="006CA5"/>
              </a:solidFill>
              <a:latin typeface="Verdana" pitchFamily="34" charset="0"/>
              <a:ea typeface="Verdana" pitchFamily="34" charset="0"/>
              <a:cs typeface="+mn-cs"/>
            </a:endParaRPr>
          </a:p>
          <a:p>
            <a:pPr marL="1066800" lvl="1" indent="-285750">
              <a:lnSpc>
                <a:spcPct val="100000"/>
              </a:lnSpc>
              <a:spcBef>
                <a:spcPts val="300"/>
              </a:spcBef>
              <a:buClr>
                <a:schemeClr val="tx1">
                  <a:lumMod val="25000"/>
                  <a:lumOff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Miniaturisation/Integration​</a:t>
            </a:r>
            <a:endParaRPr lang="en-GB" altLang="en-US" kern="1200">
              <a:solidFill>
                <a:srgbClr val="006CA5"/>
              </a:solidFill>
              <a:latin typeface="Verdana" pitchFamily="34" charset="0"/>
              <a:ea typeface="Verdana" pitchFamily="34" charset="0"/>
              <a:cs typeface="+mn-cs"/>
            </a:endParaRPr>
          </a:p>
          <a:p>
            <a:pPr marL="1066800" lvl="1" indent="-285750">
              <a:lnSpc>
                <a:spcPct val="100000"/>
              </a:lnSpc>
              <a:spcBef>
                <a:spcPts val="300"/>
              </a:spcBef>
              <a:buClr>
                <a:schemeClr val="tx1">
                  <a:lumMod val="25000"/>
                  <a:lumOff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Cryogenic and High Temperatures​</a:t>
            </a:r>
            <a:endParaRPr lang="en-GB" altLang="en-US" kern="1200">
              <a:solidFill>
                <a:srgbClr val="006CA5"/>
              </a:solidFill>
              <a:latin typeface="Verdana" pitchFamily="34" charset="0"/>
              <a:ea typeface="Verdana" pitchFamily="34" charset="0"/>
              <a:cs typeface="+mn-cs"/>
            </a:endParaRPr>
          </a:p>
          <a:p>
            <a:pPr marL="1066800" lvl="1" indent="-285750">
              <a:lnSpc>
                <a:spcPct val="100000"/>
              </a:lnSpc>
              <a:spcBef>
                <a:spcPts val="300"/>
              </a:spcBef>
              <a:buClr>
                <a:schemeClr val="tx1">
                  <a:lumMod val="25000"/>
                  <a:lumOff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RF Passive applications​</a:t>
            </a:r>
            <a:endParaRPr lang="en-GB" altLang="en-US" kern="1200">
              <a:solidFill>
                <a:srgbClr val="006CA5"/>
              </a:solidFill>
              <a:latin typeface="Verdana" pitchFamily="34" charset="0"/>
              <a:ea typeface="Verdana" pitchFamily="34" charset="0"/>
              <a:cs typeface="+mn-cs"/>
            </a:endParaRPr>
          </a:p>
          <a:p>
            <a:pPr marL="1066800" lvl="1" indent="-285750">
              <a:lnSpc>
                <a:spcPct val="100000"/>
              </a:lnSpc>
              <a:spcBef>
                <a:spcPts val="300"/>
              </a:spcBef>
              <a:buClr>
                <a:schemeClr val="tx1">
                  <a:lumMod val="25000"/>
                  <a:lumOff val="75000"/>
                </a:schemeClr>
              </a:buClr>
              <a:buFont typeface="Arial" panose="020B0604020202020204" pitchFamily="34" charset="0"/>
              <a:buChar char="•"/>
            </a:pPr>
            <a:endParaRPr lang="en-GB" altLang="en-US" kern="1200">
              <a:solidFill>
                <a:srgbClr val="006CA5"/>
              </a:solidFill>
              <a:latin typeface="Verdana" pitchFamily="34" charset="0"/>
              <a:ea typeface="Verdana" pitchFamily="34" charset="0"/>
              <a:cs typeface="+mn-cs"/>
            </a:endParaRP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Institutional support is needed to ensure European Sovereignty for space EEE components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GB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European EEE Sovereignty Study: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Market analysis identifying critical component technologies and potential European supply chain for EEE including Passives. Evaluation of bidder’s proposals is ongoing.</a:t>
            </a:r>
          </a:p>
          <a:p>
            <a:pPr algn="ctr"/>
            <a:endParaRPr lang="en-GB" sz="105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007A10-76F5-6C39-0679-D752A789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94" y="267292"/>
            <a:ext cx="10421164" cy="553998"/>
          </a:xfrm>
          <a:prstGeom prst="rect">
            <a:avLst/>
          </a:prstGeom>
        </p:spPr>
        <p:txBody>
          <a:bodyPr/>
          <a:lstStyle/>
          <a:p>
            <a:r>
              <a:rPr lang="en-GB" b="0">
                <a:latin typeface="+mj-lt"/>
              </a:rPr>
              <a:t>EEE Space Component Sovereignty for Europe</a:t>
            </a:r>
          </a:p>
        </p:txBody>
      </p:sp>
    </p:spTree>
    <p:extLst>
      <p:ext uri="{BB962C8B-B14F-4D97-AF65-F5344CB8AC3E}">
        <p14:creationId xmlns:p14="http://schemas.microsoft.com/office/powerpoint/2010/main" val="18710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6007A10-76F5-6C39-0679-D752A789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94" y="267292"/>
            <a:ext cx="10421164" cy="553998"/>
          </a:xfrm>
          <a:prstGeom prst="rect">
            <a:avLst/>
          </a:prstGeom>
        </p:spPr>
        <p:txBody>
          <a:bodyPr/>
          <a:lstStyle/>
          <a:p>
            <a:r>
              <a:rPr lang="en-GB" b="0">
                <a:latin typeface="+mj-lt"/>
              </a:rPr>
              <a:t>EEE : New Contributors to Space</a:t>
            </a:r>
          </a:p>
        </p:txBody>
      </p:sp>
      <p:pic>
        <p:nvPicPr>
          <p:cNvPr id="15" name="Picture 14" descr="undefined">
            <a:extLst>
              <a:ext uri="{FF2B5EF4-FFF2-40B4-BE49-F238E27FC236}">
                <a16:creationId xmlns:a16="http://schemas.microsoft.com/office/drawing/2014/main" id="{94467437-6610-EDAA-28A3-7A0192EF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6192">
            <a:off x="8453165" y="-1034118"/>
            <a:ext cx="3051116" cy="37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hand in a glove holding a small chip&#10;&#10;Description automatically generated">
            <a:extLst>
              <a:ext uri="{FF2B5EF4-FFF2-40B4-BE49-F238E27FC236}">
                <a16:creationId xmlns:a16="http://schemas.microsoft.com/office/drawing/2014/main" id="{56DA8FCA-4B9A-13E4-CF53-DE55A605D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96"/>
          <a:stretch/>
        </p:blipFill>
        <p:spPr>
          <a:xfrm rot="5400000">
            <a:off x="-498261" y="1446920"/>
            <a:ext cx="3188664" cy="2192143"/>
          </a:xfrm>
          <a:prstGeom prst="rect">
            <a:avLst/>
          </a:prstGeom>
        </p:spPr>
      </p:pic>
      <p:pic>
        <p:nvPicPr>
          <p:cNvPr id="10" name="Picture 9" descr="A hand holding a device with wires&#10;&#10;Description automatically generated">
            <a:extLst>
              <a:ext uri="{FF2B5EF4-FFF2-40B4-BE49-F238E27FC236}">
                <a16:creationId xmlns:a16="http://schemas.microsoft.com/office/drawing/2014/main" id="{BEEA4BF6-CE44-DC67-2C58-C92569B43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693" y="1696503"/>
            <a:ext cx="3618007" cy="173249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E60410-812D-51EC-75EB-2CD7785F20D3}"/>
              </a:ext>
            </a:extLst>
          </p:cNvPr>
          <p:cNvSpPr txBox="1">
            <a:spLocks/>
          </p:cNvSpPr>
          <p:nvPr/>
        </p:nvSpPr>
        <p:spPr bwMode="auto">
          <a:xfrm>
            <a:off x="2685438" y="4024114"/>
            <a:ext cx="6854461" cy="182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chemeClr val="tx2"/>
                </a:solidFill>
                <a:latin typeface="NotesEsa" panose="02000506030000020004" pitchFamily="2" charset="77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chemeClr val="tx2"/>
                </a:solidFill>
                <a:latin typeface="NotesEsa" panose="02000506030000020004" pitchFamily="2" charset="77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chemeClr val="tx2"/>
                </a:solidFill>
                <a:latin typeface="NotesEsa" panose="02000506030000020004" pitchFamily="2" charset="77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chemeClr val="tx2"/>
                </a:solidFill>
                <a:latin typeface="NotesEsa" panose="02000506030000020004" pitchFamily="2" charset="77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chemeClr val="tx2"/>
                </a:solidFill>
                <a:latin typeface="NotesEsa" panose="02000506030000020004" pitchFamily="2" charset="77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altLang="en-US" b="1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“Advancing Space Exploration: The Role of Artificial Intelligence (AI) Across the Entire EEE Life Cycle"</a:t>
            </a:r>
          </a:p>
          <a:p>
            <a:pPr algn="ctr"/>
            <a:endParaRPr lang="en-GB" b="1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 algn="ctr"/>
            <a:r>
              <a:rPr lang="en-GB" altLang="en-US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Interactive Panel to discuss how AI is </a:t>
            </a:r>
            <a:r>
              <a:rPr lang="en-GB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expected to transform the entire lifecycle of EEE components in the space industry. </a:t>
            </a:r>
            <a:endParaRPr lang="en-GB" kern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428A4-742A-BCB3-A3D0-7F549AB45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410" y="1025729"/>
            <a:ext cx="6854461" cy="1827815"/>
          </a:xfrm>
        </p:spPr>
        <p:txBody>
          <a:bodyPr/>
          <a:lstStyle/>
          <a:p>
            <a:pPr algn="ctr"/>
            <a:r>
              <a:rPr lang="en-GB" altLang="en-US" b="1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Advanced Manufactured of Electronics (AME) in Space</a:t>
            </a:r>
          </a:p>
          <a:p>
            <a:pPr algn="ctr"/>
            <a:endParaRPr lang="en-GB" altLang="en-US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 algn="ctr"/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Facilitate the industrialization of AME techniques and the development of a European, local, one-stop-shop supply chain for sustainable, fast, agile, and digital manufacturing of electronics and components.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255F36B-91BA-3D2A-66A8-2417C2384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r="13933"/>
          <a:stretch/>
        </p:blipFill>
        <p:spPr bwMode="auto">
          <a:xfrm>
            <a:off x="-1" y="4214394"/>
            <a:ext cx="2472033" cy="22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F034741-297C-07F8-B128-CD01E6FA189D}"/>
              </a:ext>
            </a:extLst>
          </p:cNvPr>
          <p:cNvGrpSpPr/>
          <p:nvPr/>
        </p:nvGrpSpPr>
        <p:grpSpPr>
          <a:xfrm>
            <a:off x="9822672" y="4024114"/>
            <a:ext cx="2402666" cy="2405238"/>
            <a:chOff x="9539899" y="4032960"/>
            <a:chExt cx="2402666" cy="2405238"/>
          </a:xfrm>
        </p:grpSpPr>
        <p:pic>
          <p:nvPicPr>
            <p:cNvPr id="1026" name="Picture 2" descr="PhiFireAI classification">
              <a:extLst>
                <a:ext uri="{FF2B5EF4-FFF2-40B4-BE49-F238E27FC236}">
                  <a16:creationId xmlns:a16="http://schemas.microsoft.com/office/drawing/2014/main" id="{1C87ED30-DAC5-450A-877C-38274CCD5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53"/>
            <a:stretch/>
          </p:blipFill>
          <p:spPr bwMode="auto">
            <a:xfrm>
              <a:off x="9539899" y="4032960"/>
              <a:ext cx="2402666" cy="1202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hiFireAI classification">
              <a:extLst>
                <a:ext uri="{FF2B5EF4-FFF2-40B4-BE49-F238E27FC236}">
                  <a16:creationId xmlns:a16="http://schemas.microsoft.com/office/drawing/2014/main" id="{56F39257-9B5F-771D-B243-17775EABA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3" t="1471" b="-1471"/>
            <a:stretch/>
          </p:blipFill>
          <p:spPr bwMode="auto">
            <a:xfrm>
              <a:off x="9539899" y="5235579"/>
              <a:ext cx="2402666" cy="1202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9712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" y="842349"/>
            <a:ext cx="11764800" cy="532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altLang="en-US" sz="2000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EEE-component European Sovereignty is important for: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altLang="en-US" sz="2000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Facilitating European Competitiveness.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Ensuring the right technology, at the right maturity level is available at the right time unhindered by (export) restrictions.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000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Support the strategic space assets for the long-term benefit of Europe.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en-US" sz="1100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en-US" sz="1100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altLang="en-US" sz="2000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EEE contributors, such as Advanced Manufacturing of Electronics (AME) and Artificial Intelligence (AI), will play a crucial role in optimizing the development of EEE passive components.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en-US" sz="2000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en-US" sz="2000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Passive and RF passive EEE Components are key to this change.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altLang="en-US" sz="2000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en-US" sz="2000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The SPCD therefore represents a great venue to discuss new technologies and challenges ahead. </a:t>
            </a:r>
          </a:p>
          <a:p>
            <a:endParaRPr lang="en-GB" altLang="en-US" sz="2000">
              <a:solidFill>
                <a:schemeClr val="tx1"/>
              </a:solidFill>
              <a:latin typeface="NotesEsa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2264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36885" y="3113839"/>
            <a:ext cx="11793857" cy="10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60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Enjoy #SPCD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7387" y="900645"/>
            <a:ext cx="8767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Passive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Components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Days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lang="es-ES" sz="4000" b="1" baseline="300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</a:t>
            </a:r>
            <a:r>
              <a:rPr lang="es-ES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SPCD </a:t>
            </a:r>
            <a:r>
              <a:rPr lang="es-ES" sz="4000" b="1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edition</a:t>
            </a:r>
            <a:endParaRPr lang="es-ES" sz="40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0" y="4425652"/>
            <a:ext cx="4265151" cy="1730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535" y="4477659"/>
            <a:ext cx="2162045" cy="173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1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440643-34F0-55D5-6FC8-32BB1D39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68" y="0"/>
            <a:ext cx="122218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77A43C-CCD5-8BA3-AA8B-C0FBF2608226}"/>
              </a:ext>
            </a:extLst>
          </p:cNvPr>
          <p:cNvSpPr/>
          <p:nvPr/>
        </p:nvSpPr>
        <p:spPr>
          <a:xfrm>
            <a:off x="326109" y="185655"/>
            <a:ext cx="10298738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Welcome to ESTEC!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3665F-CD42-EE4B-A9C7-4F28B904C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0397" y="160696"/>
            <a:ext cx="1403888" cy="545717"/>
          </a:xfrm>
          <a:prstGeom prst="rect">
            <a:avLst/>
          </a:prstGeom>
        </p:spPr>
      </p:pic>
      <p:sp>
        <p:nvSpPr>
          <p:cNvPr id="18" name="Text Box 34">
            <a:extLst>
              <a:ext uri="{FF2B5EF4-FFF2-40B4-BE49-F238E27FC236}">
                <a16:creationId xmlns:a16="http://schemas.microsoft.com/office/drawing/2014/main" id="{314E2A1E-E484-CED6-66CD-C9C071DD9FB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729698" y="6250107"/>
            <a:ext cx="288056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0B4BB-2C40-48DB-9D8B-17679D651B0A}" type="slidenum">
              <a:rPr kumimoji="0" lang="en-GB" sz="1067" b="0" i="0" u="none" strike="noStrike" kern="1200" cap="none" spc="0" normalizeH="0" baseline="0" noProof="1" smtClean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067" b="0" i="0" u="none" strike="noStrike" kern="1200" cap="none" spc="0" normalizeH="0" baseline="0" noProof="1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2EFDCD-C0A6-C30E-B282-B45804D340C7}"/>
              </a:ext>
            </a:extLst>
          </p:cNvPr>
          <p:cNvSpPr txBox="1"/>
          <p:nvPr/>
        </p:nvSpPr>
        <p:spPr>
          <a:xfrm>
            <a:off x="139328" y="6291175"/>
            <a:ext cx="4613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1FD09B2A-1D13-B999-619F-249F6FDA4C61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469" y="6584400"/>
            <a:ext cx="1641396" cy="10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50178-96B6-6919-9819-D77586258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" y="6438900"/>
            <a:ext cx="10185400" cy="419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DA6A5A-7CB1-0BDA-53E0-0ACA90F7CFB9}"/>
              </a:ext>
            </a:extLst>
          </p:cNvPr>
          <p:cNvSpPr txBox="1"/>
          <p:nvPr/>
        </p:nvSpPr>
        <p:spPr>
          <a:xfrm>
            <a:off x="50798" y="892081"/>
            <a:ext cx="6336994" cy="54212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1150" marR="0" lvl="0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ESA’s largest site &amp; technical heart</a:t>
            </a:r>
            <a:endParaRPr lang="en-US" sz="2400" dirty="0">
              <a:latin typeface="Arial"/>
              <a:ea typeface="MS PGothic"/>
              <a:cs typeface="Arial"/>
            </a:endParaRPr>
          </a:p>
          <a:p>
            <a:pPr marL="311150" marR="0" lvl="0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Engineers, technicians and scientists work hands-on with mission design, spacecraft and space technology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MS PGothic"/>
              <a:cs typeface="Arial"/>
            </a:endParaRPr>
          </a:p>
          <a:p>
            <a:pPr marL="311150" marR="0" lvl="0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Most ESA projects are managed from ESTEC: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MS PGothic"/>
              <a:cs typeface="Arial"/>
            </a:endParaRPr>
          </a:p>
          <a:p>
            <a:pPr marL="768350" marR="0" lvl="2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Technology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MS PGothic"/>
              <a:cs typeface="Arial"/>
            </a:endParaRPr>
          </a:p>
          <a:p>
            <a:pPr marL="768350" marR="0" lvl="2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Human Spaceflight &amp; Exploration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MS PGothic"/>
              <a:cs typeface="Arial"/>
            </a:endParaRPr>
          </a:p>
          <a:p>
            <a:pPr marL="768350" marR="0" lvl="2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Earth Observation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MS PGothic"/>
              <a:cs typeface="Arial"/>
            </a:endParaRPr>
          </a:p>
          <a:p>
            <a:pPr marL="768350" marR="0" lvl="2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Science missions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MS PGothic"/>
              <a:cs typeface="Arial"/>
            </a:endParaRPr>
          </a:p>
          <a:p>
            <a:pPr marL="768350" marR="0" lvl="2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Telecom missions &amp; projects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MS PGothic"/>
              <a:cs typeface="Arial"/>
            </a:endParaRPr>
          </a:p>
          <a:p>
            <a:pPr marL="768350" marR="0" lvl="2" indent="-26670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/>
                <a:cs typeface="Arial"/>
              </a:rPr>
              <a:t>Satellite navigation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MS P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46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5900F88-6F5E-03AF-24BE-204F70FF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6" y="3653394"/>
            <a:ext cx="2249448" cy="92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41F05FD-9738-3312-CAA4-D2D3BC2F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79" y="4936938"/>
            <a:ext cx="1952620" cy="13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2935781" y="1470029"/>
            <a:ext cx="6353775" cy="1481662"/>
            <a:chOff x="1783372" y="2034220"/>
            <a:chExt cx="4610155" cy="1075060"/>
          </a:xfrm>
        </p:grpSpPr>
        <p:grpSp>
          <p:nvGrpSpPr>
            <p:cNvPr id="33" name="Group 32"/>
            <p:cNvGrpSpPr/>
            <p:nvPr/>
          </p:nvGrpSpPr>
          <p:grpSpPr>
            <a:xfrm>
              <a:off x="5336432" y="2034220"/>
              <a:ext cx="1057095" cy="1075060"/>
              <a:chOff x="5287336" y="2006913"/>
              <a:chExt cx="1057095" cy="1075060"/>
            </a:xfrm>
          </p:grpSpPr>
          <p:pic>
            <p:nvPicPr>
              <p:cNvPr id="43" name="Picture 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68"/>
              <a:stretch/>
            </p:blipFill>
            <p:spPr bwMode="auto">
              <a:xfrm>
                <a:off x="5339114" y="2051445"/>
                <a:ext cx="953540" cy="9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ounded Rectangle 43"/>
              <p:cNvSpPr/>
              <p:nvPr/>
            </p:nvSpPr>
            <p:spPr>
              <a:xfrm>
                <a:off x="5287336" y="2006913"/>
                <a:ext cx="1057095" cy="1075060"/>
              </a:xfrm>
              <a:prstGeom prst="roundRect">
                <a:avLst/>
              </a:pr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152078" y="2034220"/>
              <a:ext cx="1057095" cy="1075060"/>
              <a:chOff x="4037314" y="588446"/>
              <a:chExt cx="1057095" cy="1075060"/>
            </a:xfrm>
          </p:grpSpPr>
          <p:pic>
            <p:nvPicPr>
              <p:cNvPr id="41" name="Picture 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76" r="52285"/>
              <a:stretch/>
            </p:blipFill>
            <p:spPr bwMode="auto">
              <a:xfrm>
                <a:off x="4130141" y="632978"/>
                <a:ext cx="871443" cy="9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Rounded Rectangle 41"/>
              <p:cNvSpPr/>
              <p:nvPr/>
            </p:nvSpPr>
            <p:spPr>
              <a:xfrm>
                <a:off x="4037314" y="588446"/>
                <a:ext cx="1057095" cy="1075060"/>
              </a:xfrm>
              <a:prstGeom prst="roundRect">
                <a:avLst/>
              </a:pr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967725" y="2034220"/>
              <a:ext cx="1057095" cy="1075060"/>
              <a:chOff x="3349981" y="2235695"/>
              <a:chExt cx="1057095" cy="1075060"/>
            </a:xfrm>
          </p:grpSpPr>
          <p:pic>
            <p:nvPicPr>
              <p:cNvPr id="39" name="Picture 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01" r="27289"/>
              <a:stretch/>
            </p:blipFill>
            <p:spPr bwMode="auto">
              <a:xfrm>
                <a:off x="3418260" y="2280227"/>
                <a:ext cx="920538" cy="9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ounded Rectangle 39"/>
              <p:cNvSpPr/>
              <p:nvPr/>
            </p:nvSpPr>
            <p:spPr>
              <a:xfrm>
                <a:off x="3349981" y="2235695"/>
                <a:ext cx="1057095" cy="1075060"/>
              </a:xfrm>
              <a:prstGeom prst="roundRect">
                <a:avLst/>
              </a:pr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783372" y="2034220"/>
              <a:ext cx="1057095" cy="1075060"/>
              <a:chOff x="1734276" y="426330"/>
              <a:chExt cx="1057095" cy="1075060"/>
            </a:xfrm>
          </p:grpSpPr>
          <p:pic>
            <p:nvPicPr>
              <p:cNvPr id="37" name="Picture 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566"/>
              <a:stretch/>
            </p:blipFill>
            <p:spPr bwMode="auto">
              <a:xfrm>
                <a:off x="1825406" y="470862"/>
                <a:ext cx="874836" cy="985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ounded Rectangle 37"/>
              <p:cNvSpPr/>
              <p:nvPr/>
            </p:nvSpPr>
            <p:spPr>
              <a:xfrm>
                <a:off x="1734276" y="426330"/>
                <a:ext cx="1057095" cy="1075060"/>
              </a:xfrm>
              <a:prstGeom prst="roundRect">
                <a:avLst/>
              </a:pr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8185"/>
          <a:stretch/>
        </p:blipFill>
        <p:spPr bwMode="auto">
          <a:xfrm>
            <a:off x="1304212" y="164052"/>
            <a:ext cx="3808780" cy="14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59523" y="2914083"/>
            <a:ext cx="1906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kern="0">
                <a:solidFill>
                  <a:srgbClr val="006CA5"/>
                </a:solidFill>
                <a:latin typeface="Sitka Banner" panose="02000505000000020004" pitchFamily="2" charset="0"/>
                <a:cs typeface="Verdana"/>
              </a:rPr>
              <a:t>Co-sponsored by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48477" y="485074"/>
            <a:ext cx="8673846" cy="42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000" b="1" i="1" kern="0">
                <a:solidFill>
                  <a:srgbClr val="006CA5"/>
                </a:solidFill>
                <a:latin typeface="Sitka Banner" panose="02000505000000020004" pitchFamily="2" charset="0"/>
              </a:rPr>
              <a:t>SPCD 2024</a:t>
            </a:r>
          </a:p>
          <a:p>
            <a:pPr algn="ctr">
              <a:defRPr/>
            </a:pPr>
            <a:r>
              <a:rPr lang="en-US" sz="2000" b="1" i="1" kern="0">
                <a:solidFill>
                  <a:srgbClr val="006CA5"/>
                </a:solidFill>
                <a:latin typeface="Sitka Banner" panose="02000505000000020004" pitchFamily="2" charset="0"/>
              </a:rPr>
              <a:t>Jointly organized by</a:t>
            </a:r>
            <a:endParaRPr lang="en-US" sz="2000" b="1" kern="0">
              <a:solidFill>
                <a:srgbClr val="006CA5"/>
              </a:solidFill>
              <a:latin typeface="Sitka Banner" panose="02000505000000020004" pitchFamily="2" charset="0"/>
            </a:endParaRPr>
          </a:p>
        </p:txBody>
      </p:sp>
      <p:pic>
        <p:nvPicPr>
          <p:cNvPr id="26" name="Picture 25" descr="Premium quality coffee shop logo vector | Free vector - 51909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328" y1="32203" x2="46328" y2="32203"/>
                        <a14:foregroundMark x1="51412" y1="38499" x2="51412" y2="38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65" b="9981"/>
          <a:stretch/>
        </p:blipFill>
        <p:spPr>
          <a:xfrm>
            <a:off x="175446" y="5277387"/>
            <a:ext cx="785545" cy="718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" descr="Backpack Baggage School Paul Verlaine Student, backpack, backpack, logo,  black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0000" l="10000" r="90000">
                        <a14:foregroundMark x1="57778" y1="12500" x2="57778" y2="12500"/>
                        <a14:foregroundMark x1="70278" y1="17778" x2="70278" y2="17778"/>
                        <a14:foregroundMark x1="69167" y1="56944" x2="69167" y2="56944"/>
                        <a14:foregroundMark x1="54722" y1="36389" x2="54722" y2="3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992" y="3400072"/>
            <a:ext cx="835664" cy="835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Picture 4" descr="Classroom Computer Icons Training, class room, text, class, logo png |  PNGWi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31304" y1="77930" x2="31304" y2="77930"/>
                        <a14:foregroundMark x1="30870" y1="65430" x2="30870" y2="65430"/>
                        <a14:foregroundMark x1="50978" y1="64063" x2="50978" y2="64063"/>
                        <a14:foregroundMark x1="58913" y1="75195" x2="58913" y2="75195"/>
                        <a14:foregroundMark x1="52283" y1="75195" x2="52283" y2="75195"/>
                        <a14:foregroundMark x1="40870" y1="75195" x2="40870" y2="75195"/>
                        <a14:foregroundMark x1="42717" y1="89258" x2="42717" y2="89258"/>
                        <a14:foregroundMark x1="57935" y1="89648" x2="57935" y2="89648"/>
                        <a14:foregroundMark x1="72391" y1="77930" x2="72391" y2="77930"/>
                        <a14:foregroundMark x1="68804" y1="63086" x2="68804" y2="63086"/>
                        <a14:foregroundMark x1="35652" y1="4688" x2="35652" y2="4688"/>
                        <a14:foregroundMark x1="51304" y1="6055" x2="51304" y2="6055"/>
                        <a14:foregroundMark x1="53152" y1="18164" x2="53152" y2="1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-24952" r="13527" b="1"/>
          <a:stretch/>
        </p:blipFill>
        <p:spPr bwMode="auto">
          <a:xfrm>
            <a:off x="1304212" y="3032643"/>
            <a:ext cx="787354" cy="73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3A4F16A-4AF6-07B8-BE9E-37590B8A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2" y="4479813"/>
            <a:ext cx="2108150" cy="73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FA4D6C5-46F0-FF1B-3857-29BDF440F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t="23784" r="19513" b="26930"/>
          <a:stretch/>
        </p:blipFill>
        <p:spPr bwMode="auto">
          <a:xfrm>
            <a:off x="3852992" y="5372004"/>
            <a:ext cx="2520000" cy="9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DFBDB-DD15-A5B0-D75C-67299F32FF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210" l="2041" r="97279">
                        <a14:foregroundMark x1="76871" y1="46108" x2="76871" y2="46108"/>
                        <a14:foregroundMark x1="8163" y1="28743" x2="8163" y2="28743"/>
                        <a14:foregroundMark x1="41497" y1="11377" x2="41497" y2="11377"/>
                        <a14:foregroundMark x1="32653" y1="66467" x2="32653" y2="66467"/>
                        <a14:foregroundMark x1="49660" y1="34731" x2="49660" y2="34731"/>
                        <a14:foregroundMark x1="50340" y1="53892" x2="50340" y2="53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8250" y="3407737"/>
            <a:ext cx="728838" cy="8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93A91DC-C7B1-76C3-C8DE-3E4BC8A9B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58" y="5188301"/>
            <a:ext cx="2520000" cy="11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4F2FC5A-0F0C-0FB6-750F-13F31E964F4F}"/>
              </a:ext>
            </a:extLst>
          </p:cNvPr>
          <p:cNvGrpSpPr/>
          <p:nvPr/>
        </p:nvGrpSpPr>
        <p:grpSpPr>
          <a:xfrm>
            <a:off x="6142626" y="4412293"/>
            <a:ext cx="2520000" cy="881251"/>
            <a:chOff x="8709357" y="3836903"/>
            <a:chExt cx="1883590" cy="80224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6CA0A50-0E63-34C3-AEAE-DBF518614F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55"/>
            <a:stretch/>
          </p:blipFill>
          <p:spPr bwMode="auto">
            <a:xfrm>
              <a:off x="8709357" y="3836903"/>
              <a:ext cx="1883590" cy="41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B12100FB-9BFB-101A-E6FC-235D8E0757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6" t="-32034" r="-1023" b="5569"/>
            <a:stretch/>
          </p:blipFill>
          <p:spPr bwMode="auto">
            <a:xfrm>
              <a:off x="9356011" y="4118544"/>
              <a:ext cx="624622" cy="520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2AC38407-60A3-26AD-1014-1731D765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822" y="4303655"/>
            <a:ext cx="1858381" cy="16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 eaLnBrk="1" hangingPunct="1">
              <a:buClr>
                <a:schemeClr val="accent1"/>
              </a:buClr>
              <a:defRPr/>
            </a:pPr>
            <a:r>
              <a:rPr lang="en-US" altLang="en-US">
                <a:solidFill>
                  <a:srgbClr val="006C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The SPCD international Symposium is the premier technical conference dedicated to Passive components for space applications.</a:t>
            </a:r>
            <a:endParaRPr lang="en-GB" altLang="en-US">
              <a:solidFill>
                <a:srgbClr val="006CA5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88FCA7-12FB-4DB8-A055-616737AF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0" y="1933468"/>
            <a:ext cx="1186815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F25D753-21BC-F851-66CD-C7D322BD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86" y="143246"/>
            <a:ext cx="9088226" cy="553998"/>
          </a:xfrm>
        </p:spPr>
        <p:txBody>
          <a:bodyPr/>
          <a:lstStyle/>
          <a:p>
            <a:r>
              <a:rPr lang="en-US"/>
              <a:t>Aim of the SPCD Conference</a:t>
            </a:r>
          </a:p>
        </p:txBody>
      </p:sp>
    </p:spTree>
    <p:extLst>
      <p:ext uri="{BB962C8B-B14F-4D97-AF65-F5344CB8AC3E}">
        <p14:creationId xmlns:p14="http://schemas.microsoft.com/office/powerpoint/2010/main" val="97456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086" y="143246"/>
            <a:ext cx="9088226" cy="553998"/>
          </a:xfrm>
        </p:spPr>
        <p:txBody>
          <a:bodyPr/>
          <a:lstStyle/>
          <a:p>
            <a:r>
              <a:rPr lang="en-US"/>
              <a:t>Aim of the SPCD Conference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04364" y="3429000"/>
            <a:ext cx="44402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06CA5"/>
                </a:solidFill>
              </a:rPr>
              <a:t>~240 Participants</a:t>
            </a:r>
          </a:p>
          <a:p>
            <a:pPr algn="ctr"/>
            <a:r>
              <a:rPr lang="en-US" sz="2000">
                <a:solidFill>
                  <a:srgbClr val="006CA5"/>
                </a:solidFill>
              </a:rPr>
              <a:t>24 Countries</a:t>
            </a:r>
          </a:p>
          <a:p>
            <a:pPr algn="ctr"/>
            <a:r>
              <a:rPr lang="en-US" sz="2000">
                <a:solidFill>
                  <a:srgbClr val="FF0000"/>
                </a:solidFill>
              </a:rPr>
              <a:t>40</a:t>
            </a:r>
            <a:r>
              <a:rPr lang="en-US" sz="2000">
                <a:solidFill>
                  <a:srgbClr val="006CA5"/>
                </a:solidFill>
              </a:rPr>
              <a:t> Oral Presentations out of 52</a:t>
            </a:r>
          </a:p>
          <a:p>
            <a:pPr algn="ctr"/>
            <a:r>
              <a:rPr lang="en-US" sz="2000">
                <a:solidFill>
                  <a:srgbClr val="FF0000"/>
                </a:solidFill>
              </a:rPr>
              <a:t>19</a:t>
            </a:r>
            <a:r>
              <a:rPr lang="en-US" sz="2000">
                <a:solidFill>
                  <a:srgbClr val="006CA5"/>
                </a:solidFill>
              </a:rPr>
              <a:t> TIC Presentations out of 22</a:t>
            </a:r>
          </a:p>
          <a:p>
            <a:pPr algn="ctr"/>
            <a:r>
              <a:rPr lang="en-US" sz="2000">
                <a:solidFill>
                  <a:srgbClr val="FF0000"/>
                </a:solidFill>
              </a:rPr>
              <a:t>6</a:t>
            </a:r>
            <a:r>
              <a:rPr lang="en-US" sz="2000">
                <a:solidFill>
                  <a:srgbClr val="006CA5"/>
                </a:solidFill>
              </a:rPr>
              <a:t> Posters out of 8</a:t>
            </a:r>
          </a:p>
          <a:p>
            <a:pPr algn="ctr"/>
            <a:r>
              <a:rPr lang="en-US" sz="2000">
                <a:solidFill>
                  <a:srgbClr val="006CA5"/>
                </a:solidFill>
              </a:rPr>
              <a:t>1 Interactive Panel</a:t>
            </a:r>
          </a:p>
          <a:p>
            <a:pPr algn="ctr"/>
            <a:r>
              <a:rPr lang="en-US" sz="2000">
                <a:solidFill>
                  <a:srgbClr val="006CA5"/>
                </a:solidFill>
              </a:rPr>
              <a:t>2 Private Roadmap Presentations</a:t>
            </a:r>
          </a:p>
          <a:p>
            <a:pPr algn="ctr"/>
            <a:r>
              <a:rPr lang="en-US" sz="2000">
                <a:solidFill>
                  <a:srgbClr val="006CA5"/>
                </a:solidFill>
              </a:rPr>
              <a:t>31 Booths (and 7 in waiting list)</a:t>
            </a:r>
          </a:p>
          <a:p>
            <a:pPr algn="ctr"/>
            <a:endParaRPr lang="en-US" sz="2000">
              <a:solidFill>
                <a:srgbClr val="006CA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61315" y="632374"/>
            <a:ext cx="8253874" cy="2424186"/>
            <a:chOff x="853001" y="637244"/>
            <a:chExt cx="8253874" cy="2424186"/>
          </a:xfrm>
        </p:grpSpPr>
        <p:pic>
          <p:nvPicPr>
            <p:cNvPr id="5" name="Picture 7" descr="Image resul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52205" flipV="1">
              <a:off x="5039116" y="953689"/>
              <a:ext cx="692246" cy="692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300708" y="1798240"/>
              <a:ext cx="394974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indent="-214313" algn="ctr">
                <a:buBlip>
                  <a:blip r:embed="rId3"/>
                </a:buBlip>
              </a:pPr>
              <a:r>
                <a:rPr lang="en-US">
                  <a:solidFill>
                    <a:srgbClr val="006CA5"/>
                  </a:solidFill>
                </a:rPr>
                <a:t>Promote discussions</a:t>
              </a:r>
            </a:p>
            <a:p>
              <a:pPr marL="214313" indent="-214313" algn="ctr">
                <a:buBlip>
                  <a:blip r:embed="rId3"/>
                </a:buBlip>
              </a:pPr>
              <a:r>
                <a:rPr lang="en-US">
                  <a:solidFill>
                    <a:srgbClr val="006CA5"/>
                  </a:solidFill>
                </a:rPr>
                <a:t>Exchange technical expertise</a:t>
              </a:r>
            </a:p>
            <a:p>
              <a:pPr marL="214313" indent="-214313" algn="ctr">
                <a:buBlip>
                  <a:blip r:embed="rId3"/>
                </a:buBlip>
              </a:pPr>
              <a:r>
                <a:rPr lang="en-US">
                  <a:solidFill>
                    <a:srgbClr val="006CA5"/>
                  </a:solidFill>
                </a:rPr>
                <a:t>Share information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53001" y="1763689"/>
              <a:ext cx="1838965" cy="1034866"/>
              <a:chOff x="30633" y="1826244"/>
              <a:chExt cx="1935734" cy="1096565"/>
            </a:xfrm>
          </p:grpSpPr>
          <p:pic>
            <p:nvPicPr>
              <p:cNvPr id="8" name="Picture 4" descr="Image result for manufacturer ico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757" y="1826244"/>
                <a:ext cx="766717" cy="766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0633" y="2531457"/>
                <a:ext cx="1935734" cy="3913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6CA5"/>
                    </a:solidFill>
                  </a:rPr>
                  <a:t>Manufacturers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760031" y="1747829"/>
              <a:ext cx="1346844" cy="1050726"/>
              <a:chOff x="7436128" y="1721204"/>
              <a:chExt cx="1417717" cy="1113369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0027" y="1721204"/>
                <a:ext cx="1139047" cy="871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436128" y="2443222"/>
                <a:ext cx="1417717" cy="391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6CA5"/>
                    </a:solidFill>
                  </a:rPr>
                  <a:t>End-users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249382" y="637244"/>
              <a:ext cx="25222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6CA5"/>
                  </a:solidFill>
                </a:rPr>
                <a:t>Space Agencies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603836" y="1670596"/>
              <a:ext cx="5245908" cy="1390834"/>
            </a:xfrm>
            <a:prstGeom prst="ellipse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red rectangle with black text&#10;&#10;Description automatically generated">
            <a:extLst>
              <a:ext uri="{FF2B5EF4-FFF2-40B4-BE49-F238E27FC236}">
                <a16:creationId xmlns:a16="http://schemas.microsoft.com/office/drawing/2014/main" id="{3A2D5194-124E-3FAA-1410-BAA9AA7409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090">
            <a:off x="8393388" y="3498804"/>
            <a:ext cx="2157800" cy="14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68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SPCD in numbers</a:t>
            </a:r>
            <a:endParaRPr lang="en-GB"/>
          </a:p>
        </p:txBody>
      </p:sp>
      <p:pic>
        <p:nvPicPr>
          <p:cNvPr id="4" name="Picture 3" descr="A map of europe with blue and red text&#10;&#10;Description automatically generated">
            <a:extLst>
              <a:ext uri="{FF2B5EF4-FFF2-40B4-BE49-F238E27FC236}">
                <a16:creationId xmlns:a16="http://schemas.microsoft.com/office/drawing/2014/main" id="{1E5F320A-94D8-0444-CD63-2CEBA3C533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3243" r="13028"/>
          <a:stretch/>
        </p:blipFill>
        <p:spPr>
          <a:xfrm>
            <a:off x="6259269" y="1277852"/>
            <a:ext cx="5966069" cy="5135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AB26AF-B553-6E80-665E-379ECBCB5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1" t="7105" r="2293" b="630"/>
          <a:stretch/>
        </p:blipFill>
        <p:spPr>
          <a:xfrm>
            <a:off x="0" y="0"/>
            <a:ext cx="4571955" cy="280167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360395"/>
              </p:ext>
            </p:extLst>
          </p:nvPr>
        </p:nvGraphicFramePr>
        <p:xfrm>
          <a:off x="2959135" y="2956476"/>
          <a:ext cx="3566174" cy="19062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28344">
                  <a:extLst>
                    <a:ext uri="{9D8B030D-6E8A-4147-A177-3AD203B41FA5}">
                      <a16:colId xmlns:a16="http://schemas.microsoft.com/office/drawing/2014/main" val="235219420"/>
                    </a:ext>
                  </a:extLst>
                </a:gridCol>
                <a:gridCol w="1309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344">
                  <a:extLst>
                    <a:ext uri="{9D8B030D-6E8A-4147-A177-3AD203B41FA5}">
                      <a16:colId xmlns:a16="http://schemas.microsoft.com/office/drawing/2014/main" val="2573341234"/>
                    </a:ext>
                  </a:extLst>
                </a:gridCol>
              </a:tblGrid>
              <a:tr h="459215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SPCD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u="none" strike="noStrike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edition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u="none" strike="noStrike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edition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88120759"/>
                  </a:ext>
                </a:extLst>
              </a:tr>
              <a:tr h="2894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u="none" strike="noStrike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edition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8311404"/>
                  </a:ext>
                </a:extLst>
              </a:tr>
              <a:tr h="2894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400" u="none" strike="noStrike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edition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8033056"/>
                  </a:ext>
                </a:extLst>
              </a:tr>
              <a:tr h="2894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u="none" strike="noStrike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edition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4933221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9FFEBE1-FDE5-80F0-2B03-B024015EA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6315"/>
            <a:ext cx="2730588" cy="32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57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</a:t>
            </a:r>
            <a:r>
              <a:rPr lang="es-ES" baseline="30000"/>
              <a:t>th</a:t>
            </a:r>
            <a:r>
              <a:rPr lang="es-ES"/>
              <a:t> SPCD </a:t>
            </a:r>
            <a:r>
              <a:rPr lang="es-ES" err="1"/>
              <a:t>programme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193"/>
            <a:ext cx="11764800" cy="5557796"/>
          </a:xfrm>
        </p:spPr>
        <p:txBody>
          <a:bodyPr/>
          <a:lstStyle/>
          <a:p>
            <a:r>
              <a:rPr lang="en-GB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Nine technical topics: </a:t>
            </a:r>
            <a:r>
              <a:rPr lang="en-GB" sz="15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40</a:t>
            </a:r>
            <a:r>
              <a:rPr lang="en-GB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 presentations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Technology Roadmaps 	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Commercial Off-The-Shelf	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Normative System &amp; Standards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New Developments 	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Materials and Processes 	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Application, Trends &amp; Needs 	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Test, Reliability &amp; Evaluation for space 	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Evaluation &amp; Qualification</a:t>
            </a:r>
          </a:p>
          <a:p>
            <a:pPr marL="1093788" lvl="1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Lessons Learned and In-flight Experiences</a:t>
            </a:r>
          </a:p>
          <a:p>
            <a:pPr>
              <a:lnSpc>
                <a:spcPct val="190000"/>
              </a:lnSpc>
            </a:pPr>
            <a:r>
              <a:rPr lang="en-US" altLang="en-US" sz="1500" kern="1200">
                <a:solidFill>
                  <a:srgbClr val="3088B6"/>
                </a:solidFill>
                <a:latin typeface="Verdana" pitchFamily="34" charset="0"/>
              </a:rPr>
              <a:t>+ </a:t>
            </a:r>
            <a:r>
              <a:rPr lang="en-US" sz="15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19</a:t>
            </a: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 x </a:t>
            </a:r>
            <a:r>
              <a:rPr lang="en-US" altLang="en-US" sz="1500" kern="1200">
                <a:solidFill>
                  <a:srgbClr val="3088B6"/>
                </a:solidFill>
                <a:latin typeface="Verdana" pitchFamily="34" charset="0"/>
              </a:rPr>
              <a:t>Technical Introduction of Components (TICs) </a:t>
            </a:r>
          </a:p>
          <a:p>
            <a:pPr>
              <a:lnSpc>
                <a:spcPct val="190000"/>
              </a:lnSpc>
            </a:pPr>
            <a:r>
              <a:rPr lang="en-US" altLang="en-US" sz="1500" kern="1200">
                <a:solidFill>
                  <a:srgbClr val="3088B6"/>
                </a:solidFill>
                <a:latin typeface="Verdana" pitchFamily="34" charset="0"/>
              </a:rPr>
              <a:t>+ </a:t>
            </a: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Interactive Panel session: </a:t>
            </a:r>
            <a:r>
              <a:rPr lang="en-GB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Advancing Space Exploration: “</a:t>
            </a:r>
            <a:r>
              <a:rPr lang="en-GB" sz="1500" b="1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The Role of AI Across the Entire EEE Life Cycle”</a:t>
            </a:r>
            <a:endParaRPr lang="en-US" sz="1500" b="1" kern="1200">
              <a:solidFill>
                <a:srgbClr val="3088B6"/>
              </a:solidFill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90000"/>
              </a:lnSpc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+ </a:t>
            </a:r>
            <a:r>
              <a:rPr lang="en-GB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Dedicated Poster </a:t>
            </a:r>
            <a:r>
              <a:rPr lang="en-GB" altLang="en-US" sz="1500" b="1" kern="1200">
                <a:solidFill>
                  <a:srgbClr val="FF0000"/>
                </a:solidFill>
                <a:latin typeface="Verdana" pitchFamily="34" charset="0"/>
              </a:rPr>
              <a:t>x6</a:t>
            </a:r>
            <a:r>
              <a:rPr lang="en-GB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 session</a:t>
            </a:r>
          </a:p>
          <a:p>
            <a:pPr>
              <a:lnSpc>
                <a:spcPct val="190000"/>
              </a:lnSpc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+ Private Roadmap sessions</a:t>
            </a:r>
          </a:p>
          <a:p>
            <a:pPr>
              <a:lnSpc>
                <a:spcPct val="190000"/>
              </a:lnSpc>
            </a:pPr>
            <a:r>
              <a:rPr lang="en-US" sz="1500" kern="1200">
                <a:solidFill>
                  <a:srgbClr val="3088B6"/>
                </a:solidFill>
                <a:latin typeface="Verdana" pitchFamily="34" charset="0"/>
                <a:ea typeface="+mn-ea"/>
                <a:cs typeface="+mn-cs"/>
              </a:rPr>
              <a:t>+ Industrial exhibition </a:t>
            </a:r>
            <a:r>
              <a:rPr lang="en-US" sz="15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x 31</a:t>
            </a:r>
            <a:endParaRPr lang="en-GB" sz="1500" b="1" kern="1200">
              <a:solidFill>
                <a:srgbClr val="FF0000"/>
              </a:solidFill>
              <a:latin typeface="Verdana" pitchFamily="34" charset="0"/>
              <a:ea typeface="+mn-ea"/>
              <a:cs typeface="+mn-cs"/>
            </a:endParaRPr>
          </a:p>
          <a:p>
            <a:endParaRPr lang="en-GB">
              <a:solidFill>
                <a:srgbClr val="3088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4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Exhibition Floor Plan</a:t>
            </a:r>
            <a:endParaRPr lang="en-GB"/>
          </a:p>
        </p:txBody>
      </p:sp>
      <p:pic>
        <p:nvPicPr>
          <p:cNvPr id="4" name="Picture 3" descr="A map of a restaurant&#10;&#10;Description automatically generated">
            <a:extLst>
              <a:ext uri="{FF2B5EF4-FFF2-40B4-BE49-F238E27FC236}">
                <a16:creationId xmlns:a16="http://schemas.microsoft.com/office/drawing/2014/main" id="{5F8D5297-72C1-CC58-6713-3EE8C1131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65" y="720000"/>
            <a:ext cx="9411322" cy="56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1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white drawing of a planet&#10;&#10;Description automatically generated">
            <a:extLst>
              <a:ext uri="{FF2B5EF4-FFF2-40B4-BE49-F238E27FC236}">
                <a16:creationId xmlns:a16="http://schemas.microsoft.com/office/drawing/2014/main" id="{DBD7F854-0426-3AEE-97EA-5607CC61A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618" y="4573565"/>
            <a:ext cx="1680226" cy="1680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EAE088-988A-13E0-42AB-5E5BDECB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34" y="2645451"/>
            <a:ext cx="2580324" cy="3731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95" y="143999"/>
            <a:ext cx="11970622" cy="553998"/>
          </a:xfrm>
        </p:spPr>
        <p:txBody>
          <a:bodyPr/>
          <a:lstStyle/>
          <a:p>
            <a:r>
              <a:rPr lang="en-GB"/>
              <a:t>Success Story: From GSTP to Space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193"/>
            <a:ext cx="9002141" cy="1687584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tx1">
                  <a:lumMod val="50000"/>
                  <a:lumOff val="50000"/>
                </a:schemeClr>
              </a:buClr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Building the Space Passive Component Supply Chain</a:t>
            </a:r>
          </a:p>
          <a:p>
            <a:pPr marL="1067076" lvl="1" indent="-285750">
              <a:lnSpc>
                <a:spcPct val="10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GSTP Activity (400 k€) “Generic Space Qualification of Supercapacitors”</a:t>
            </a:r>
          </a:p>
          <a:p>
            <a:pPr marL="1067076" lvl="1" indent="-285750">
              <a:lnSpc>
                <a:spcPct val="10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Contractors : AIRBUS D&amp;S (FR) and Eggo Space (CZ)</a:t>
            </a:r>
          </a:p>
          <a:p>
            <a:pPr marL="1067076" lvl="1" indent="-285750">
              <a:lnSpc>
                <a:spcPct val="10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Outcome: Successfully designed, manufactured and Qualified a Bank Of Supercapacitors (BOSC). </a:t>
            </a:r>
          </a:p>
          <a:p>
            <a:pPr marL="1067076" lvl="1" indent="-285750">
              <a:lnSpc>
                <a:spcPct val="100000"/>
              </a:lnSpc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Strong Collaboration between TEC-EDC (Components) and TEC-EPB (Energy Storage)</a:t>
            </a:r>
            <a:endParaRPr lang="en-US" altLang="en-US" kern="1200">
              <a:solidFill>
                <a:srgbClr val="006CA5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 descr="A close-up of a battery&#10;&#10;Description automatically generated">
            <a:extLst>
              <a:ext uri="{FF2B5EF4-FFF2-40B4-BE49-F238E27FC236}">
                <a16:creationId xmlns:a16="http://schemas.microsoft.com/office/drawing/2014/main" id="{9F0E4F2C-6E31-0510-30A7-000E9410D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07" y="751166"/>
            <a:ext cx="3030397" cy="2339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32F3BF-9EEE-2769-2A40-80726951C303}"/>
              </a:ext>
            </a:extLst>
          </p:cNvPr>
          <p:cNvSpPr txBox="1"/>
          <p:nvPr/>
        </p:nvSpPr>
        <p:spPr>
          <a:xfrm>
            <a:off x="2961928" y="5884459"/>
            <a:ext cx="874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kern="1200">
                <a:solidFill>
                  <a:srgbClr val="006CA5"/>
                </a:solidFill>
                <a:latin typeface="Verdana" pitchFamily="34" charset="0"/>
                <a:ea typeface="+mn-ea"/>
                <a:cs typeface="+mn-cs"/>
              </a:rPr>
              <a:t>This HCA is already flying on an Earth Observation Satellite!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42FC6-B733-9A64-0DAD-7B590F67008A}"/>
              </a:ext>
            </a:extLst>
          </p:cNvPr>
          <p:cNvSpPr txBox="1"/>
          <p:nvPr/>
        </p:nvSpPr>
        <p:spPr>
          <a:xfrm>
            <a:off x="2918166" y="3534621"/>
            <a:ext cx="90021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>
                <a:solidFill>
                  <a:srgbClr val="006CA5"/>
                </a:solidFill>
              </a:rPr>
              <a:t>ADS offers a high torque reaction wheels ideal for EO applications:</a:t>
            </a:r>
          </a:p>
          <a:p>
            <a:r>
              <a:rPr lang="en-GB" altLang="en-US">
                <a:solidFill>
                  <a:srgbClr val="006CA5"/>
                </a:solidFill>
              </a:rPr>
              <a:t>High Capability Actuator (HCA) for Small Satellites (200-500Kg)</a:t>
            </a:r>
          </a:p>
          <a:p>
            <a:endParaRPr lang="en-GB" altLang="en-US">
              <a:solidFill>
                <a:srgbClr val="006CA5"/>
              </a:solidFill>
            </a:endParaRPr>
          </a:p>
          <a:p>
            <a:r>
              <a:rPr lang="en-GB">
                <a:solidFill>
                  <a:srgbClr val="006CA5"/>
                </a:solidFill>
              </a:rPr>
              <a:t>This Smart Wheel relies on the BOSC to store energy during operative phases; this energy is then converted into kinetic energy of the wheel mechanism.</a:t>
            </a:r>
            <a:endParaRPr lang="en-GB" altLang="en-US">
              <a:solidFill>
                <a:srgbClr val="006C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89000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F811E502-E3D8-47AA-BA1B-F8A475B28363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75119C28-C2B5-41E4-AD90-DB127FF79F00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 smtClean="0">
            <a:solidFill>
              <a:srgbClr val="8197A6"/>
            </a:solidFill>
            <a:latin typeface="Arial" charset="0"/>
            <a:ea typeface="MS PGothic" pitchFamily="34" charset="-128"/>
            <a:cs typeface="Arial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CA078FB4-4310-46A5-9F00-BB6AC0913C03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8BDAEA13-A01D-4BD6-BC16-9DAF9F5F5E81}"/>
    </a:ext>
  </a:extLst>
</a:theme>
</file>

<file path=ppt/theme/theme5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9A0717D1-5ED3-462A-8BFB-F8EEF5537A23}" vid="{B5055003-DCC8-4F8D-A082-F4110613BE36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505F0AAF8854BA7D2674B04F786C6" ma:contentTypeVersion="6" ma:contentTypeDescription="Create a new document." ma:contentTypeScope="" ma:versionID="0a9a67665d95953682270a56ef237d6d">
  <xsd:schema xmlns:xsd="http://www.w3.org/2001/XMLSchema" xmlns:xs="http://www.w3.org/2001/XMLSchema" xmlns:p="http://schemas.microsoft.com/office/2006/metadata/properties" xmlns:ns1="http://schemas.microsoft.com/sharepoint/v3" xmlns:ns2="f56811fa-b606-4f2e-bb30-f06042c05933" targetNamespace="http://schemas.microsoft.com/office/2006/metadata/properties" ma:root="true" ma:fieldsID="4a65544b1edf5d5962745fcf9921f865" ns1:_="" ns2:_="">
    <xsd:import namespace="http://schemas.microsoft.com/sharepoint/v3"/>
    <xsd:import namespace="f56811fa-b606-4f2e-bb30-f06042c0593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811fa-b606-4f2e-bb30-f06042c059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84AA08-F37C-4E6E-A1CD-E49E064FB226}">
  <ds:schemaRefs>
    <ds:schemaRef ds:uri="f56811fa-b606-4f2e-bb30-f06042c059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f56811fa-b606-4f2e-bb30-f06042c059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</Template>
  <Application>Microsoft Office PowerPoint</Application>
  <PresentationFormat>Custom</PresentationFormat>
  <Slides>18</Slides>
  <Notes>8</Notes>
  <HiddenSlides>1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ESA_Presentation_DARK</vt:lpstr>
      <vt:lpstr>ESA_Presentation_DARK_BG</vt:lpstr>
      <vt:lpstr>ESA_Presentation_CLEAR</vt:lpstr>
      <vt:lpstr>ESA_Presentation_CLEAR_BG</vt:lpstr>
      <vt:lpstr>ESA_Presentation_DARK</vt:lpstr>
      <vt:lpstr>PowerPoint Presentation</vt:lpstr>
      <vt:lpstr>PowerPoint Presentation</vt:lpstr>
      <vt:lpstr>PowerPoint Presentation</vt:lpstr>
      <vt:lpstr>Aim of the SPCD Conference</vt:lpstr>
      <vt:lpstr>Aim of the SPCD Conference</vt:lpstr>
      <vt:lpstr>SPCD in numbers</vt:lpstr>
      <vt:lpstr>5th SPCD programme</vt:lpstr>
      <vt:lpstr>Exhibition Floor Plan</vt:lpstr>
      <vt:lpstr>Success Story: From GSTP to Space</vt:lpstr>
      <vt:lpstr>PowerPoint Presentation</vt:lpstr>
      <vt:lpstr>PowerPoint Presentation</vt:lpstr>
      <vt:lpstr>EEE Space Component Sovereignty for Europe</vt:lpstr>
      <vt:lpstr>EEE Space Component Sovereignty for Europe </vt:lpstr>
      <vt:lpstr>EEE Initiative towards CMIN25</vt:lpstr>
      <vt:lpstr>EEE Space Component Sovereignty for Europe</vt:lpstr>
      <vt:lpstr>EEE : New Contributors to Space</vt:lpstr>
      <vt:lpstr>Conclusions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speech</dc:title>
  <dc:subject>Welcome speech</dc:subject>
  <dc:creator>Dr. Ali Zadeh</dc:creator>
  <cp:keywords/>
  <dc:description/>
  <cp:revision>19</cp:revision>
  <cp:lastPrinted>2008-08-26T16:26:23Z</cp:lastPrinted>
  <dcterms:created xsi:type="dcterms:W3CDTF">2022-08-31T12:11:03Z</dcterms:created>
  <dcterms:modified xsi:type="dcterms:W3CDTF">2024-10-14T13:21:49Z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Dr. Ali Zadeh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0x010100A3B505F0AAF8854BA7D2674B04F786C6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Releasable to the Public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>ESA ESTEC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ESA ESTEC</vt:lpwstr>
  </property>
  <property fmtid="{D5CDD505-2E9C-101B-9397-08002B2CF9AE}" pid="24" name="bmsAddress">
    <vt:lpwstr>Keplerlaan 1 - 2201 AZ Noordwijk - The Netherlands</vt:lpwstr>
  </property>
  <property fmtid="{D5CDD505-2E9C-101B-9397-08002B2CF9AE}" pid="25" name="bmsPlace">
    <vt:lpwstr>Noordwijk</vt:lpwstr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2022-10-11T22:00:00Z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9d36ad26-c4c2-44b3-9145-582895d752c1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PKKMWAM5UKCP-1108600927-1254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  <property fmtid="{D5CDD505-2E9C-101B-9397-08002B2CF9AE}" pid="42" name="Scheduling End Date">
    <vt:lpwstr/>
  </property>
  <property fmtid="{D5CDD505-2E9C-101B-9397-08002B2CF9AE}" pid="43" name="Scheduling Start Date">
    <vt:lpwstr/>
  </property>
</Properties>
</file>